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1.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2.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7" r:id="rId2"/>
    <p:sldId id="307" r:id="rId3"/>
    <p:sldId id="309" r:id="rId4"/>
    <p:sldId id="310" r:id="rId5"/>
    <p:sldId id="291" r:id="rId6"/>
    <p:sldId id="312" r:id="rId7"/>
    <p:sldId id="292" r:id="rId8"/>
    <p:sldId id="311" r:id="rId9"/>
    <p:sldId id="293" r:id="rId10"/>
    <p:sldId id="313" r:id="rId11"/>
    <p:sldId id="296" r:id="rId12"/>
    <p:sldId id="282" r:id="rId13"/>
    <p:sldId id="283" r:id="rId14"/>
    <p:sldId id="26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85c3bda536d67e6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504" autoAdjust="0"/>
    <p:restoredTop sz="50654" autoAdjust="0"/>
  </p:normalViewPr>
  <p:slideViewPr>
    <p:cSldViewPr snapToGrid="0">
      <p:cViewPr varScale="1">
        <p:scale>
          <a:sx n="53" d="100"/>
          <a:sy n="53" d="100"/>
        </p:scale>
        <p:origin x="1740" y="78"/>
      </p:cViewPr>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dra, Sibora (Tirana)" userId="f4fc5a90-498c-4c06-b64b-9f31c269eae0" providerId="ADAL" clId="{218041F6-8039-4F1B-AB99-4BC3A3FD844B}"/>
    <pc:docChg chg="modSld">
      <pc:chgData name="Kodra, Sibora (Tirana)" userId="f4fc5a90-498c-4c06-b64b-9f31c269eae0" providerId="ADAL" clId="{218041F6-8039-4F1B-AB99-4BC3A3FD844B}" dt="2023-05-04T12:26:08.438" v="12" actId="20577"/>
      <pc:docMkLst>
        <pc:docMk/>
      </pc:docMkLst>
      <pc:sldChg chg="modNotesTx">
        <pc:chgData name="Kodra, Sibora (Tirana)" userId="f4fc5a90-498c-4c06-b64b-9f31c269eae0" providerId="ADAL" clId="{218041F6-8039-4F1B-AB99-4BC3A3FD844B}" dt="2023-05-04T12:25:27.538" v="0" actId="20577"/>
        <pc:sldMkLst>
          <pc:docMk/>
          <pc:sldMk cId="1496802668" sldId="257"/>
        </pc:sldMkLst>
      </pc:sldChg>
      <pc:sldChg chg="modNotesTx">
        <pc:chgData name="Kodra, Sibora (Tirana)" userId="f4fc5a90-498c-4c06-b64b-9f31c269eae0" providerId="ADAL" clId="{218041F6-8039-4F1B-AB99-4BC3A3FD844B}" dt="2023-05-04T12:25:41.839" v="5" actId="20577"/>
        <pc:sldMkLst>
          <pc:docMk/>
          <pc:sldMk cId="3712987298" sldId="291"/>
        </pc:sldMkLst>
      </pc:sldChg>
      <pc:sldChg chg="modNotesTx">
        <pc:chgData name="Kodra, Sibora (Tirana)" userId="f4fc5a90-498c-4c06-b64b-9f31c269eae0" providerId="ADAL" clId="{218041F6-8039-4F1B-AB99-4BC3A3FD844B}" dt="2023-05-04T12:25:50.417" v="7" actId="20577"/>
        <pc:sldMkLst>
          <pc:docMk/>
          <pc:sldMk cId="4249348939" sldId="292"/>
        </pc:sldMkLst>
      </pc:sldChg>
      <pc:sldChg chg="modNotesTx">
        <pc:chgData name="Kodra, Sibora (Tirana)" userId="f4fc5a90-498c-4c06-b64b-9f31c269eae0" providerId="ADAL" clId="{218041F6-8039-4F1B-AB99-4BC3A3FD844B}" dt="2023-05-04T12:26:00.318" v="9" actId="20577"/>
        <pc:sldMkLst>
          <pc:docMk/>
          <pc:sldMk cId="3475351101" sldId="293"/>
        </pc:sldMkLst>
      </pc:sldChg>
      <pc:sldChg chg="modNotesTx">
        <pc:chgData name="Kodra, Sibora (Tirana)" userId="f4fc5a90-498c-4c06-b64b-9f31c269eae0" providerId="ADAL" clId="{218041F6-8039-4F1B-AB99-4BC3A3FD844B}" dt="2023-05-04T12:26:08.438" v="12" actId="20577"/>
        <pc:sldMkLst>
          <pc:docMk/>
          <pc:sldMk cId="693050466" sldId="296"/>
        </pc:sldMkLst>
      </pc:sldChg>
      <pc:sldChg chg="modNotesTx">
        <pc:chgData name="Kodra, Sibora (Tirana)" userId="f4fc5a90-498c-4c06-b64b-9f31c269eae0" providerId="ADAL" clId="{218041F6-8039-4F1B-AB99-4BC3A3FD844B}" dt="2023-05-04T12:25:30.497" v="1" actId="20577"/>
        <pc:sldMkLst>
          <pc:docMk/>
          <pc:sldMk cId="2425058574" sldId="307"/>
        </pc:sldMkLst>
      </pc:sldChg>
      <pc:sldChg chg="modNotesTx">
        <pc:chgData name="Kodra, Sibora (Tirana)" userId="f4fc5a90-498c-4c06-b64b-9f31c269eae0" providerId="ADAL" clId="{218041F6-8039-4F1B-AB99-4BC3A3FD844B}" dt="2023-05-04T12:25:35.347" v="3" actId="20577"/>
        <pc:sldMkLst>
          <pc:docMk/>
          <pc:sldMk cId="731582384" sldId="309"/>
        </pc:sldMkLst>
      </pc:sldChg>
      <pc:sldChg chg="modNotesTx">
        <pc:chgData name="Kodra, Sibora (Tirana)" userId="f4fc5a90-498c-4c06-b64b-9f31c269eae0" providerId="ADAL" clId="{218041F6-8039-4F1B-AB99-4BC3A3FD844B}" dt="2023-05-04T12:25:38.445" v="4" actId="20577"/>
        <pc:sldMkLst>
          <pc:docMk/>
          <pc:sldMk cId="1894269887" sldId="310"/>
        </pc:sldMkLst>
      </pc:sldChg>
      <pc:sldChg chg="modNotesTx">
        <pc:chgData name="Kodra, Sibora (Tirana)" userId="f4fc5a90-498c-4c06-b64b-9f31c269eae0" providerId="ADAL" clId="{218041F6-8039-4F1B-AB99-4BC3A3FD844B}" dt="2023-05-04T12:25:56.004" v="8" actId="20577"/>
        <pc:sldMkLst>
          <pc:docMk/>
          <pc:sldMk cId="4099335437" sldId="311"/>
        </pc:sldMkLst>
      </pc:sldChg>
      <pc:sldChg chg="modNotesTx">
        <pc:chgData name="Kodra, Sibora (Tirana)" userId="f4fc5a90-498c-4c06-b64b-9f31c269eae0" providerId="ADAL" clId="{218041F6-8039-4F1B-AB99-4BC3A3FD844B}" dt="2023-05-04T12:25:47.042" v="6" actId="20577"/>
        <pc:sldMkLst>
          <pc:docMk/>
          <pc:sldMk cId="2934187756" sldId="312"/>
        </pc:sldMkLst>
      </pc:sldChg>
      <pc:sldChg chg="modNotesTx">
        <pc:chgData name="Kodra, Sibora (Tirana)" userId="f4fc5a90-498c-4c06-b64b-9f31c269eae0" providerId="ADAL" clId="{218041F6-8039-4F1B-AB99-4BC3A3FD844B}" dt="2023-05-04T12:26:05.380" v="11" actId="5793"/>
        <pc:sldMkLst>
          <pc:docMk/>
          <pc:sldMk cId="2661675887" sldId="313"/>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0A2470-8D16-45E0-B077-B8751C103172}" type="datetimeFigureOut">
              <a:rPr lang="en-US" smtClean="0"/>
              <a:t>5/4/2023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BB880C-0145-4085-9F15-3A0B441D2D4A}" type="slidenum">
              <a:rPr lang="en-US" smtClean="0"/>
              <a:t>‹#›</a:t>
            </a:fld>
            <a:endParaRPr lang="en-US"/>
          </a:p>
        </p:txBody>
      </p:sp>
    </p:spTree>
    <p:extLst>
      <p:ext uri="{BB962C8B-B14F-4D97-AF65-F5344CB8AC3E}">
        <p14:creationId xmlns:p14="http://schemas.microsoft.com/office/powerpoint/2010/main" val="813586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BB880C-0145-4085-9F15-3A0B441D2D4A}" type="slidenum">
              <a:rPr lang="en-US" smtClean="0"/>
              <a:t>1</a:t>
            </a:fld>
            <a:endParaRPr lang="en-US"/>
          </a:p>
        </p:txBody>
      </p:sp>
    </p:spTree>
    <p:extLst>
      <p:ext uri="{BB962C8B-B14F-4D97-AF65-F5344CB8AC3E}">
        <p14:creationId xmlns:p14="http://schemas.microsoft.com/office/powerpoint/2010/main" val="34216183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200000"/>
              </a:lnSpc>
              <a:buFont typeface="Arial" panose="020B0604020202020204" pitchFamily="34" charset="0"/>
              <a:buNone/>
            </a:pPr>
            <a:endParaRPr lang="en-US" altLang="en-US" sz="1200" baseline="0" dirty="0">
              <a:solidFill>
                <a:srgbClr val="002060"/>
              </a:solidFill>
            </a:endParaRPr>
          </a:p>
          <a:p>
            <a:pPr marL="171450" indent="-171450">
              <a:lnSpc>
                <a:spcPct val="200000"/>
              </a:lnSpc>
              <a:buFont typeface="Arial" panose="020B0604020202020204" pitchFamily="34" charset="0"/>
              <a:buChar char="•"/>
            </a:pPr>
            <a:endParaRPr lang="en-US" altLang="en-US" sz="1200" dirty="0">
              <a:solidFill>
                <a:srgbClr val="002060"/>
              </a:solidFill>
            </a:endParaRPr>
          </a:p>
          <a:p>
            <a:endParaRPr lang="en-GB" dirty="0"/>
          </a:p>
        </p:txBody>
      </p:sp>
      <p:sp>
        <p:nvSpPr>
          <p:cNvPr id="4" name="Slide Number Placeholder 3"/>
          <p:cNvSpPr>
            <a:spLocks noGrp="1"/>
          </p:cNvSpPr>
          <p:nvPr>
            <p:ph type="sldNum" sz="quarter" idx="10"/>
          </p:nvPr>
        </p:nvSpPr>
        <p:spPr/>
        <p:txBody>
          <a:bodyPr/>
          <a:lstStyle/>
          <a:p>
            <a:fld id="{04BB880C-0145-4085-9F15-3A0B441D2D4A}" type="slidenum">
              <a:rPr lang="en-US" smtClean="0"/>
              <a:t>10</a:t>
            </a:fld>
            <a:endParaRPr lang="en-US"/>
          </a:p>
        </p:txBody>
      </p:sp>
    </p:spTree>
    <p:extLst>
      <p:ext uri="{BB962C8B-B14F-4D97-AF65-F5344CB8AC3E}">
        <p14:creationId xmlns:p14="http://schemas.microsoft.com/office/powerpoint/2010/main" val="2040823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4BB880C-0145-4085-9F15-3A0B441D2D4A}" type="slidenum">
              <a:rPr lang="en-US" smtClean="0"/>
              <a:t>11</a:t>
            </a:fld>
            <a:endParaRPr lang="en-US"/>
          </a:p>
        </p:txBody>
      </p:sp>
    </p:spTree>
    <p:extLst>
      <p:ext uri="{BB962C8B-B14F-4D97-AF65-F5344CB8AC3E}">
        <p14:creationId xmlns:p14="http://schemas.microsoft.com/office/powerpoint/2010/main" val="19500287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4BB880C-0145-4085-9F15-3A0B441D2D4A}" type="slidenum">
              <a:rPr lang="en-US" smtClean="0"/>
              <a:t>12</a:t>
            </a:fld>
            <a:endParaRPr lang="en-US"/>
          </a:p>
        </p:txBody>
      </p:sp>
    </p:spTree>
    <p:extLst>
      <p:ext uri="{BB962C8B-B14F-4D97-AF65-F5344CB8AC3E}">
        <p14:creationId xmlns:p14="http://schemas.microsoft.com/office/powerpoint/2010/main" val="7496200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4BB880C-0145-4085-9F15-3A0B441D2D4A}" type="slidenum">
              <a:rPr lang="en-US" smtClean="0"/>
              <a:t>13</a:t>
            </a:fld>
            <a:endParaRPr lang="en-US"/>
          </a:p>
        </p:txBody>
      </p:sp>
    </p:spTree>
    <p:extLst>
      <p:ext uri="{BB962C8B-B14F-4D97-AF65-F5344CB8AC3E}">
        <p14:creationId xmlns:p14="http://schemas.microsoft.com/office/powerpoint/2010/main" val="4594333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4BB880C-0145-4085-9F15-3A0B441D2D4A}" type="slidenum">
              <a:rPr lang="en-US" smtClean="0"/>
              <a:t>14</a:t>
            </a:fld>
            <a:endParaRPr lang="en-US"/>
          </a:p>
        </p:txBody>
      </p:sp>
    </p:spTree>
    <p:extLst>
      <p:ext uri="{BB962C8B-B14F-4D97-AF65-F5344CB8AC3E}">
        <p14:creationId xmlns:p14="http://schemas.microsoft.com/office/powerpoint/2010/main" val="545044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4BB880C-0145-4085-9F15-3A0B441D2D4A}" type="slidenum">
              <a:rPr lang="en-US" smtClean="0"/>
              <a:t>2</a:t>
            </a:fld>
            <a:endParaRPr lang="en-US"/>
          </a:p>
        </p:txBody>
      </p:sp>
    </p:spTree>
    <p:extLst>
      <p:ext uri="{BB962C8B-B14F-4D97-AF65-F5344CB8AC3E}">
        <p14:creationId xmlns:p14="http://schemas.microsoft.com/office/powerpoint/2010/main" val="3231249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kern="1200" baseline="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04BB880C-0145-4085-9F15-3A0B441D2D4A}" type="slidenum">
              <a:rPr lang="en-US" smtClean="0"/>
              <a:t>3</a:t>
            </a:fld>
            <a:endParaRPr lang="en-US"/>
          </a:p>
        </p:txBody>
      </p:sp>
    </p:spTree>
    <p:extLst>
      <p:ext uri="{BB962C8B-B14F-4D97-AF65-F5344CB8AC3E}">
        <p14:creationId xmlns:p14="http://schemas.microsoft.com/office/powerpoint/2010/main" val="3359517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4BB880C-0145-4085-9F15-3A0B441D2D4A}" type="slidenum">
              <a:rPr lang="en-US" smtClean="0"/>
              <a:t>4</a:t>
            </a:fld>
            <a:endParaRPr lang="en-US"/>
          </a:p>
        </p:txBody>
      </p:sp>
    </p:spTree>
    <p:extLst>
      <p:ext uri="{BB962C8B-B14F-4D97-AF65-F5344CB8AC3E}">
        <p14:creationId xmlns:p14="http://schemas.microsoft.com/office/powerpoint/2010/main" val="2365763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4BB880C-0145-4085-9F15-3A0B441D2D4A}" type="slidenum">
              <a:rPr lang="en-US" smtClean="0"/>
              <a:t>5</a:t>
            </a:fld>
            <a:endParaRPr lang="en-US"/>
          </a:p>
        </p:txBody>
      </p:sp>
    </p:spTree>
    <p:extLst>
      <p:ext uri="{BB962C8B-B14F-4D97-AF65-F5344CB8AC3E}">
        <p14:creationId xmlns:p14="http://schemas.microsoft.com/office/powerpoint/2010/main" val="369703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4BB880C-0145-4085-9F15-3A0B441D2D4A}" type="slidenum">
              <a:rPr lang="en-US" smtClean="0"/>
              <a:t>6</a:t>
            </a:fld>
            <a:endParaRPr lang="en-US"/>
          </a:p>
        </p:txBody>
      </p:sp>
    </p:spTree>
    <p:extLst>
      <p:ext uri="{BB962C8B-B14F-4D97-AF65-F5344CB8AC3E}">
        <p14:creationId xmlns:p14="http://schemas.microsoft.com/office/powerpoint/2010/main" val="780388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04BB880C-0145-4085-9F15-3A0B441D2D4A}" type="slidenum">
              <a:rPr lang="en-US" smtClean="0"/>
              <a:t>7</a:t>
            </a:fld>
            <a:endParaRPr lang="en-US"/>
          </a:p>
        </p:txBody>
      </p:sp>
    </p:spTree>
    <p:extLst>
      <p:ext uri="{BB962C8B-B14F-4D97-AF65-F5344CB8AC3E}">
        <p14:creationId xmlns:p14="http://schemas.microsoft.com/office/powerpoint/2010/main" val="3066644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4BB880C-0145-4085-9F15-3A0B441D2D4A}" type="slidenum">
              <a:rPr lang="en-US" smtClean="0"/>
              <a:t>8</a:t>
            </a:fld>
            <a:endParaRPr lang="en-US"/>
          </a:p>
        </p:txBody>
      </p:sp>
    </p:spTree>
    <p:extLst>
      <p:ext uri="{BB962C8B-B14F-4D97-AF65-F5344CB8AC3E}">
        <p14:creationId xmlns:p14="http://schemas.microsoft.com/office/powerpoint/2010/main" val="28670882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lnSpc>
                <a:spcPct val="170000"/>
              </a:lnSpc>
              <a:spcBef>
                <a:spcPts val="0"/>
              </a:spcBef>
              <a:buFont typeface="Wingdings" panose="05000000000000000000" pitchFamily="2" charset="2"/>
              <a:buNone/>
            </a:pPr>
            <a:endParaRPr lang="en-GB" altLang="en-US" sz="1200" dirty="0">
              <a:solidFill>
                <a:srgbClr val="002060"/>
              </a:solidFill>
            </a:endParaRPr>
          </a:p>
          <a:p>
            <a:endParaRPr lang="en-GB" dirty="0"/>
          </a:p>
        </p:txBody>
      </p:sp>
      <p:sp>
        <p:nvSpPr>
          <p:cNvPr id="4" name="Slide Number Placeholder 3"/>
          <p:cNvSpPr>
            <a:spLocks noGrp="1"/>
          </p:cNvSpPr>
          <p:nvPr>
            <p:ph type="sldNum" sz="quarter" idx="10"/>
          </p:nvPr>
        </p:nvSpPr>
        <p:spPr/>
        <p:txBody>
          <a:bodyPr/>
          <a:lstStyle/>
          <a:p>
            <a:fld id="{04BB880C-0145-4085-9F15-3A0B441D2D4A}" type="slidenum">
              <a:rPr lang="en-US" smtClean="0"/>
              <a:t>9</a:t>
            </a:fld>
            <a:endParaRPr lang="en-US"/>
          </a:p>
        </p:txBody>
      </p:sp>
    </p:spTree>
    <p:extLst>
      <p:ext uri="{BB962C8B-B14F-4D97-AF65-F5344CB8AC3E}">
        <p14:creationId xmlns:p14="http://schemas.microsoft.com/office/powerpoint/2010/main" val="27855814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49829" y="2306641"/>
            <a:ext cx="4942115" cy="1295399"/>
          </a:xfrm>
        </p:spPr>
        <p:txBody>
          <a:bodyPr anchor="b">
            <a:noAutofit/>
          </a:bodyPr>
          <a:lstStyle>
            <a:lvl1pPr algn="l">
              <a:defRPr sz="4800">
                <a:solidFill>
                  <a:schemeClr val="bg1">
                    <a:lumMod val="95000"/>
                  </a:schemeClr>
                </a:solidFill>
                <a:latin typeface="Palatino Linotype" panose="02040502050505030304" pitchFamily="18"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349829" y="3810000"/>
            <a:ext cx="4942115" cy="1600200"/>
          </a:xfrm>
        </p:spPr>
        <p:txBody>
          <a:bodyPr/>
          <a:lstStyle>
            <a:lvl1pPr marL="0" indent="0" algn="l">
              <a:buNone/>
              <a:defRPr sz="2400" i="1">
                <a:solidFill>
                  <a:schemeClr val="bg1">
                    <a:lumMod val="95000"/>
                  </a:schemeClr>
                </a:solidFill>
                <a:latin typeface="Palatino Linotype" panose="02040502050505030304" pitchFamily="18"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endParaRPr lang="en-GB" dirty="0"/>
          </a:p>
        </p:txBody>
      </p:sp>
      <p:sp>
        <p:nvSpPr>
          <p:cNvPr id="4" name="Date Placeholder 3"/>
          <p:cNvSpPr>
            <a:spLocks noGrp="1"/>
          </p:cNvSpPr>
          <p:nvPr>
            <p:ph type="dt" sz="half" idx="10"/>
          </p:nvPr>
        </p:nvSpPr>
        <p:spPr>
          <a:xfrm>
            <a:off x="1349829" y="5945189"/>
            <a:ext cx="2743200" cy="365125"/>
          </a:xfrm>
        </p:spPr>
        <p:txBody>
          <a:bodyPr/>
          <a:lstStyle>
            <a:lvl1pPr>
              <a:defRPr>
                <a:solidFill>
                  <a:schemeClr val="bg1">
                    <a:lumMod val="95000"/>
                  </a:schemeClr>
                </a:solidFill>
                <a:latin typeface="Palatino Linotype" panose="02040502050505030304" pitchFamily="18" charset="0"/>
              </a:defRPr>
            </a:lvl1pPr>
          </a:lstStyle>
          <a:p>
            <a:fld id="{42918C66-3A69-4AAA-98A3-7ECA3BF8B555}" type="datetimeFigureOut">
              <a:rPr lang="en-GB" smtClean="0"/>
              <a:pPr/>
              <a:t>04/05/2023</a:t>
            </a:fld>
            <a:endParaRPr lang="en-GB" dirty="0"/>
          </a:p>
        </p:txBody>
      </p:sp>
      <p:sp>
        <p:nvSpPr>
          <p:cNvPr id="7" name="Slide Number Placeholder 5"/>
          <p:cNvSpPr>
            <a:spLocks noGrp="1"/>
          </p:cNvSpPr>
          <p:nvPr>
            <p:ph type="sldNum" sz="quarter" idx="12"/>
          </p:nvPr>
        </p:nvSpPr>
        <p:spPr>
          <a:xfrm>
            <a:off x="11005457" y="5966053"/>
            <a:ext cx="936171" cy="365125"/>
          </a:xfrm>
        </p:spPr>
        <p:txBody>
          <a:bodyPr/>
          <a:lstStyle>
            <a:lvl1pPr>
              <a:defRPr>
                <a:solidFill>
                  <a:schemeClr val="bg1"/>
                </a:solidFill>
                <a:latin typeface="Palatino Linotype" panose="02040502050505030304" pitchFamily="18" charset="0"/>
              </a:defRPr>
            </a:lvl1pPr>
          </a:lstStyle>
          <a:p>
            <a:fld id="{4BE729D7-6A05-4401-9E70-5304DE972A75}" type="slidenum">
              <a:rPr lang="en-GB" smtClean="0"/>
              <a:pPr/>
              <a:t>‹#›</a:t>
            </a:fld>
            <a:endParaRPr lang="en-GB" dirty="0"/>
          </a:p>
        </p:txBody>
      </p:sp>
    </p:spTree>
    <p:extLst>
      <p:ext uri="{BB962C8B-B14F-4D97-AF65-F5344CB8AC3E}">
        <p14:creationId xmlns:p14="http://schemas.microsoft.com/office/powerpoint/2010/main" val="205039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3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27314"/>
            <a:ext cx="10276115" cy="863374"/>
          </a:xfrm>
        </p:spPr>
        <p:txBody>
          <a:bodyPr/>
          <a:lstStyle>
            <a:lvl1pPr>
              <a:defRPr>
                <a:solidFill>
                  <a:schemeClr val="bg1">
                    <a:lumMod val="95000"/>
                  </a:schemeClr>
                </a:solidFill>
                <a:latin typeface="Palatino Linotype" panose="02040502050505030304" pitchFamily="18" charset="0"/>
              </a:defRPr>
            </a:lvl1pPr>
          </a:lstStyle>
          <a:p>
            <a:r>
              <a:rPr lang="en-US" dirty="0"/>
              <a:t>Click to edit Master title style</a:t>
            </a:r>
            <a:endParaRPr lang="en-GB" dirty="0"/>
          </a:p>
        </p:txBody>
      </p:sp>
      <p:sp>
        <p:nvSpPr>
          <p:cNvPr id="3" name="Content Placeholder 2"/>
          <p:cNvSpPr>
            <a:spLocks noGrp="1"/>
          </p:cNvSpPr>
          <p:nvPr>
            <p:ph idx="1"/>
          </p:nvPr>
        </p:nvSpPr>
        <p:spPr>
          <a:xfrm>
            <a:off x="838200" y="1825625"/>
            <a:ext cx="10276115" cy="3486604"/>
          </a:xfrm>
        </p:spPr>
        <p:txBody>
          <a:bodyPr/>
          <a:lstStyle>
            <a:lvl1pPr marL="0" indent="0" algn="l">
              <a:buNone/>
              <a:defRPr>
                <a:solidFill>
                  <a:schemeClr val="bg1">
                    <a:lumMod val="95000"/>
                  </a:schemeClr>
                </a:solidFill>
                <a:latin typeface="Palatino Linotype" panose="02040502050505030304" pitchFamily="18" charset="0"/>
              </a:defRPr>
            </a:lvl1pPr>
            <a:lvl2pPr marL="457189" indent="0" algn="l">
              <a:buNone/>
              <a:defRPr>
                <a:solidFill>
                  <a:schemeClr val="bg1">
                    <a:lumMod val="95000"/>
                  </a:schemeClr>
                </a:solidFill>
                <a:latin typeface="Palatino Linotype" panose="02040502050505030304" pitchFamily="18" charset="0"/>
              </a:defRPr>
            </a:lvl2pPr>
            <a:lvl3pPr marL="914377" indent="0" algn="l">
              <a:buNone/>
              <a:defRPr>
                <a:solidFill>
                  <a:schemeClr val="bg1">
                    <a:lumMod val="95000"/>
                  </a:schemeClr>
                </a:solidFill>
                <a:latin typeface="Palatino Linotype" panose="02040502050505030304" pitchFamily="18" charset="0"/>
              </a:defRPr>
            </a:lvl3pPr>
            <a:lvl4pPr marL="1371566" indent="0" algn="l">
              <a:buNone/>
              <a:defRPr>
                <a:solidFill>
                  <a:schemeClr val="bg1">
                    <a:lumMod val="95000"/>
                  </a:schemeClr>
                </a:solidFill>
                <a:latin typeface="Palatino Linotype" panose="02040502050505030304" pitchFamily="18" charset="0"/>
              </a:defRPr>
            </a:lvl4pPr>
            <a:lvl5pPr marL="1828754" indent="0" algn="l">
              <a:buNone/>
              <a:defRPr>
                <a:solidFill>
                  <a:schemeClr val="bg1">
                    <a:lumMod val="95000"/>
                  </a:schemeClr>
                </a:solidFill>
                <a:latin typeface="Palatino Linotype" panose="02040502050505030304"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a:xfrm>
            <a:off x="838200" y="5979434"/>
            <a:ext cx="2743200" cy="365125"/>
          </a:xfrm>
        </p:spPr>
        <p:txBody>
          <a:bodyPr/>
          <a:lstStyle/>
          <a:p>
            <a:fld id="{42918C66-3A69-4AAA-98A3-7ECA3BF8B555}" type="datetimeFigureOut">
              <a:rPr lang="en-GB" smtClean="0"/>
              <a:t>04/05/2023</a:t>
            </a:fld>
            <a:endParaRPr lang="en-GB"/>
          </a:p>
        </p:txBody>
      </p:sp>
      <p:sp>
        <p:nvSpPr>
          <p:cNvPr id="6" name="Slide Number Placeholder 5"/>
          <p:cNvSpPr>
            <a:spLocks noGrp="1"/>
          </p:cNvSpPr>
          <p:nvPr>
            <p:ph type="sldNum" sz="quarter" idx="12"/>
          </p:nvPr>
        </p:nvSpPr>
        <p:spPr>
          <a:xfrm>
            <a:off x="8610600" y="5991227"/>
            <a:ext cx="2503715"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1624118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4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27314"/>
            <a:ext cx="10276115" cy="863374"/>
          </a:xfrm>
        </p:spPr>
        <p:txBody>
          <a:bodyPr/>
          <a:lstStyle>
            <a:lvl1pPr>
              <a:defRPr>
                <a:solidFill>
                  <a:schemeClr val="bg1">
                    <a:lumMod val="95000"/>
                  </a:schemeClr>
                </a:solidFill>
                <a:latin typeface="Palatino Linotype" panose="02040502050505030304" pitchFamily="18" charset="0"/>
              </a:defRPr>
            </a:lvl1pPr>
          </a:lstStyle>
          <a:p>
            <a:r>
              <a:rPr lang="en-US" dirty="0"/>
              <a:t>Click to edit Master title style</a:t>
            </a:r>
            <a:endParaRPr lang="en-GB" dirty="0"/>
          </a:p>
        </p:txBody>
      </p:sp>
      <p:sp>
        <p:nvSpPr>
          <p:cNvPr id="3" name="Content Placeholder 2"/>
          <p:cNvSpPr>
            <a:spLocks noGrp="1"/>
          </p:cNvSpPr>
          <p:nvPr>
            <p:ph idx="1"/>
          </p:nvPr>
        </p:nvSpPr>
        <p:spPr>
          <a:xfrm>
            <a:off x="838200" y="1825625"/>
            <a:ext cx="10276115" cy="3486604"/>
          </a:xfrm>
        </p:spPr>
        <p:txBody>
          <a:bodyPr/>
          <a:lstStyle>
            <a:lvl1pPr marL="0" indent="0" algn="l">
              <a:buNone/>
              <a:defRPr>
                <a:solidFill>
                  <a:schemeClr val="bg1">
                    <a:lumMod val="95000"/>
                  </a:schemeClr>
                </a:solidFill>
                <a:latin typeface="Palatino Linotype" panose="02040502050505030304" pitchFamily="18" charset="0"/>
              </a:defRPr>
            </a:lvl1pPr>
            <a:lvl2pPr marL="457189" indent="0" algn="l">
              <a:buNone/>
              <a:defRPr>
                <a:solidFill>
                  <a:schemeClr val="bg1">
                    <a:lumMod val="95000"/>
                  </a:schemeClr>
                </a:solidFill>
                <a:latin typeface="Palatino Linotype" panose="02040502050505030304" pitchFamily="18" charset="0"/>
              </a:defRPr>
            </a:lvl2pPr>
            <a:lvl3pPr marL="914377" indent="0" algn="l">
              <a:buNone/>
              <a:defRPr>
                <a:solidFill>
                  <a:schemeClr val="bg1">
                    <a:lumMod val="95000"/>
                  </a:schemeClr>
                </a:solidFill>
                <a:latin typeface="Palatino Linotype" panose="02040502050505030304" pitchFamily="18" charset="0"/>
              </a:defRPr>
            </a:lvl3pPr>
            <a:lvl4pPr marL="1371566" indent="0" algn="l">
              <a:buNone/>
              <a:defRPr>
                <a:solidFill>
                  <a:schemeClr val="bg1">
                    <a:lumMod val="95000"/>
                  </a:schemeClr>
                </a:solidFill>
                <a:latin typeface="Palatino Linotype" panose="02040502050505030304" pitchFamily="18" charset="0"/>
              </a:defRPr>
            </a:lvl4pPr>
            <a:lvl5pPr marL="1828754" indent="0" algn="l">
              <a:buNone/>
              <a:defRPr>
                <a:solidFill>
                  <a:schemeClr val="bg1">
                    <a:lumMod val="95000"/>
                  </a:schemeClr>
                </a:solidFill>
                <a:latin typeface="Palatino Linotype" panose="02040502050505030304"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a:xfrm>
            <a:off x="838200" y="5979434"/>
            <a:ext cx="2743200" cy="365125"/>
          </a:xfrm>
        </p:spPr>
        <p:txBody>
          <a:bodyPr/>
          <a:lstStyle/>
          <a:p>
            <a:fld id="{42918C66-3A69-4AAA-98A3-7ECA3BF8B555}" type="datetimeFigureOut">
              <a:rPr lang="en-GB" smtClean="0"/>
              <a:t>04/05/2023</a:t>
            </a:fld>
            <a:endParaRPr lang="en-GB"/>
          </a:p>
        </p:txBody>
      </p:sp>
      <p:sp>
        <p:nvSpPr>
          <p:cNvPr id="6" name="Slide Number Placeholder 5"/>
          <p:cNvSpPr>
            <a:spLocks noGrp="1"/>
          </p:cNvSpPr>
          <p:nvPr>
            <p:ph type="sldNum" sz="quarter" idx="12"/>
          </p:nvPr>
        </p:nvSpPr>
        <p:spPr>
          <a:xfrm>
            <a:off x="8610600" y="5991227"/>
            <a:ext cx="2503715"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2085654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5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27314"/>
            <a:ext cx="10276115" cy="863374"/>
          </a:xfrm>
        </p:spPr>
        <p:txBody>
          <a:bodyPr/>
          <a:lstStyle>
            <a:lvl1pPr>
              <a:defRPr>
                <a:solidFill>
                  <a:schemeClr val="bg1">
                    <a:lumMod val="95000"/>
                  </a:schemeClr>
                </a:solidFill>
                <a:latin typeface="Palatino Linotype" panose="02040502050505030304" pitchFamily="18" charset="0"/>
              </a:defRPr>
            </a:lvl1pPr>
          </a:lstStyle>
          <a:p>
            <a:r>
              <a:rPr lang="en-US" dirty="0"/>
              <a:t>Click to edit Master title style</a:t>
            </a:r>
            <a:endParaRPr lang="en-GB" dirty="0"/>
          </a:p>
        </p:txBody>
      </p:sp>
      <p:sp>
        <p:nvSpPr>
          <p:cNvPr id="3" name="Content Placeholder 2"/>
          <p:cNvSpPr>
            <a:spLocks noGrp="1"/>
          </p:cNvSpPr>
          <p:nvPr>
            <p:ph idx="1"/>
          </p:nvPr>
        </p:nvSpPr>
        <p:spPr>
          <a:xfrm>
            <a:off x="838200" y="1825625"/>
            <a:ext cx="10276115" cy="3486604"/>
          </a:xfrm>
        </p:spPr>
        <p:txBody>
          <a:bodyPr/>
          <a:lstStyle>
            <a:lvl1pPr marL="0" indent="0" algn="l">
              <a:buNone/>
              <a:defRPr>
                <a:solidFill>
                  <a:schemeClr val="bg1">
                    <a:lumMod val="95000"/>
                  </a:schemeClr>
                </a:solidFill>
                <a:latin typeface="Palatino Linotype" panose="02040502050505030304" pitchFamily="18" charset="0"/>
              </a:defRPr>
            </a:lvl1pPr>
            <a:lvl2pPr marL="457189" indent="0" algn="l">
              <a:buNone/>
              <a:defRPr>
                <a:solidFill>
                  <a:schemeClr val="bg1">
                    <a:lumMod val="95000"/>
                  </a:schemeClr>
                </a:solidFill>
                <a:latin typeface="Palatino Linotype" panose="02040502050505030304" pitchFamily="18" charset="0"/>
              </a:defRPr>
            </a:lvl2pPr>
            <a:lvl3pPr marL="914377" indent="0" algn="l">
              <a:buNone/>
              <a:defRPr>
                <a:solidFill>
                  <a:schemeClr val="bg1">
                    <a:lumMod val="95000"/>
                  </a:schemeClr>
                </a:solidFill>
                <a:latin typeface="Palatino Linotype" panose="02040502050505030304" pitchFamily="18" charset="0"/>
              </a:defRPr>
            </a:lvl3pPr>
            <a:lvl4pPr marL="1371566" indent="0" algn="l">
              <a:buNone/>
              <a:defRPr>
                <a:solidFill>
                  <a:schemeClr val="bg1">
                    <a:lumMod val="95000"/>
                  </a:schemeClr>
                </a:solidFill>
                <a:latin typeface="Palatino Linotype" panose="02040502050505030304" pitchFamily="18" charset="0"/>
              </a:defRPr>
            </a:lvl4pPr>
            <a:lvl5pPr marL="1828754" indent="0" algn="l">
              <a:buNone/>
              <a:defRPr>
                <a:solidFill>
                  <a:schemeClr val="bg1">
                    <a:lumMod val="95000"/>
                  </a:schemeClr>
                </a:solidFill>
                <a:latin typeface="Palatino Linotype" panose="02040502050505030304"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a:xfrm>
            <a:off x="838200" y="5979434"/>
            <a:ext cx="2743200" cy="365125"/>
          </a:xfrm>
        </p:spPr>
        <p:txBody>
          <a:bodyPr/>
          <a:lstStyle/>
          <a:p>
            <a:fld id="{42918C66-3A69-4AAA-98A3-7ECA3BF8B555}" type="datetimeFigureOut">
              <a:rPr lang="en-GB" smtClean="0"/>
              <a:t>04/05/2023</a:t>
            </a:fld>
            <a:endParaRPr lang="en-GB"/>
          </a:p>
        </p:txBody>
      </p:sp>
      <p:sp>
        <p:nvSpPr>
          <p:cNvPr id="6" name="Slide Number Placeholder 5"/>
          <p:cNvSpPr>
            <a:spLocks noGrp="1"/>
          </p:cNvSpPr>
          <p:nvPr>
            <p:ph type="sldNum" sz="quarter" idx="12"/>
          </p:nvPr>
        </p:nvSpPr>
        <p:spPr>
          <a:xfrm>
            <a:off x="8610600" y="5991227"/>
            <a:ext cx="2503715"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28040367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6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27314"/>
            <a:ext cx="10276115" cy="863374"/>
          </a:xfrm>
        </p:spPr>
        <p:txBody>
          <a:bodyPr/>
          <a:lstStyle>
            <a:lvl1pPr>
              <a:defRPr>
                <a:solidFill>
                  <a:schemeClr val="bg1">
                    <a:lumMod val="95000"/>
                  </a:schemeClr>
                </a:solidFill>
                <a:latin typeface="Palatino Linotype" panose="02040502050505030304" pitchFamily="18" charset="0"/>
              </a:defRPr>
            </a:lvl1pPr>
          </a:lstStyle>
          <a:p>
            <a:r>
              <a:rPr lang="en-US" dirty="0"/>
              <a:t>Click to edit Master title style</a:t>
            </a:r>
            <a:endParaRPr lang="en-GB" dirty="0"/>
          </a:p>
        </p:txBody>
      </p:sp>
      <p:sp>
        <p:nvSpPr>
          <p:cNvPr id="3" name="Content Placeholder 2"/>
          <p:cNvSpPr>
            <a:spLocks noGrp="1"/>
          </p:cNvSpPr>
          <p:nvPr>
            <p:ph idx="1"/>
          </p:nvPr>
        </p:nvSpPr>
        <p:spPr>
          <a:xfrm>
            <a:off x="838200" y="1825625"/>
            <a:ext cx="10276115" cy="3486604"/>
          </a:xfrm>
        </p:spPr>
        <p:txBody>
          <a:bodyPr/>
          <a:lstStyle>
            <a:lvl1pPr marL="0" indent="0" algn="l">
              <a:buNone/>
              <a:defRPr>
                <a:solidFill>
                  <a:schemeClr val="bg1">
                    <a:lumMod val="95000"/>
                  </a:schemeClr>
                </a:solidFill>
                <a:latin typeface="Palatino Linotype" panose="02040502050505030304" pitchFamily="18" charset="0"/>
              </a:defRPr>
            </a:lvl1pPr>
            <a:lvl2pPr marL="457189" indent="0" algn="l">
              <a:buNone/>
              <a:defRPr>
                <a:solidFill>
                  <a:schemeClr val="bg1">
                    <a:lumMod val="95000"/>
                  </a:schemeClr>
                </a:solidFill>
                <a:latin typeface="Palatino Linotype" panose="02040502050505030304" pitchFamily="18" charset="0"/>
              </a:defRPr>
            </a:lvl2pPr>
            <a:lvl3pPr marL="914377" indent="0" algn="l">
              <a:buNone/>
              <a:defRPr>
                <a:solidFill>
                  <a:schemeClr val="bg1">
                    <a:lumMod val="95000"/>
                  </a:schemeClr>
                </a:solidFill>
                <a:latin typeface="Palatino Linotype" panose="02040502050505030304" pitchFamily="18" charset="0"/>
              </a:defRPr>
            </a:lvl3pPr>
            <a:lvl4pPr marL="1371566" indent="0" algn="l">
              <a:buNone/>
              <a:defRPr>
                <a:solidFill>
                  <a:schemeClr val="bg1">
                    <a:lumMod val="95000"/>
                  </a:schemeClr>
                </a:solidFill>
                <a:latin typeface="Palatino Linotype" panose="02040502050505030304" pitchFamily="18" charset="0"/>
              </a:defRPr>
            </a:lvl4pPr>
            <a:lvl5pPr marL="1828754" indent="0" algn="l">
              <a:buNone/>
              <a:defRPr>
                <a:solidFill>
                  <a:schemeClr val="bg1">
                    <a:lumMod val="95000"/>
                  </a:schemeClr>
                </a:solidFill>
                <a:latin typeface="Palatino Linotype" panose="02040502050505030304"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a:xfrm>
            <a:off x="838200" y="5979434"/>
            <a:ext cx="2743200" cy="365125"/>
          </a:xfrm>
        </p:spPr>
        <p:txBody>
          <a:bodyPr/>
          <a:lstStyle/>
          <a:p>
            <a:fld id="{42918C66-3A69-4AAA-98A3-7ECA3BF8B555}" type="datetimeFigureOut">
              <a:rPr lang="en-GB" smtClean="0"/>
              <a:t>04/05/2023</a:t>
            </a:fld>
            <a:endParaRPr lang="en-GB"/>
          </a:p>
        </p:txBody>
      </p:sp>
      <p:sp>
        <p:nvSpPr>
          <p:cNvPr id="6" name="Slide Number Placeholder 5"/>
          <p:cNvSpPr>
            <a:spLocks noGrp="1"/>
          </p:cNvSpPr>
          <p:nvPr>
            <p:ph type="sldNum" sz="quarter" idx="12"/>
          </p:nvPr>
        </p:nvSpPr>
        <p:spPr>
          <a:xfrm>
            <a:off x="8610600" y="5991227"/>
            <a:ext cx="2503715"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22500382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1185862"/>
          </a:xfrm>
        </p:spPr>
        <p:txBody>
          <a:bodyPr anchor="b"/>
          <a:lstStyle>
            <a:lvl1pPr>
              <a:defRPr sz="6000">
                <a:solidFill>
                  <a:schemeClr val="accent5">
                    <a:lumMod val="50000"/>
                  </a:schemeClr>
                </a:solidFill>
                <a:latin typeface="Palatino Linotype" panose="02040502050505030304" pitchFamily="18" charset="0"/>
              </a:defRPr>
            </a:lvl1pPr>
          </a:lstStyle>
          <a:p>
            <a:r>
              <a:rPr lang="en-US"/>
              <a:t>Click to edit Master title style</a:t>
            </a:r>
            <a:endParaRPr lang="en-GB"/>
          </a:p>
        </p:txBody>
      </p:sp>
      <p:sp>
        <p:nvSpPr>
          <p:cNvPr id="3" name="Text Placeholder 2"/>
          <p:cNvSpPr>
            <a:spLocks noGrp="1"/>
          </p:cNvSpPr>
          <p:nvPr>
            <p:ph type="body" idx="1"/>
          </p:nvPr>
        </p:nvSpPr>
        <p:spPr>
          <a:xfrm>
            <a:off x="831851" y="3065465"/>
            <a:ext cx="10515600" cy="1500187"/>
          </a:xfrm>
        </p:spPr>
        <p:txBody>
          <a:bodyPr/>
          <a:lstStyle>
            <a:lvl1pPr marL="0" indent="0">
              <a:buNone/>
              <a:defRPr sz="2400">
                <a:solidFill>
                  <a:schemeClr val="bg2">
                    <a:lumMod val="50000"/>
                  </a:schemeClr>
                </a:solidFill>
                <a:latin typeface="Palatino Linotype" panose="02040502050505030304" pitchFamily="18"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a:xfrm>
            <a:off x="838200" y="5991227"/>
            <a:ext cx="2743200" cy="365125"/>
          </a:xfrm>
        </p:spPr>
        <p:txBody>
          <a:bodyPr/>
          <a:lstStyle/>
          <a:p>
            <a:fld id="{42918C66-3A69-4AAA-98A3-7ECA3BF8B555}" type="datetimeFigureOut">
              <a:rPr lang="en-GB" smtClean="0"/>
              <a:t>04/05/2023</a:t>
            </a:fld>
            <a:endParaRPr lang="en-GB"/>
          </a:p>
        </p:txBody>
      </p:sp>
      <p:sp>
        <p:nvSpPr>
          <p:cNvPr id="6" name="Slide Number Placeholder 5"/>
          <p:cNvSpPr>
            <a:spLocks noGrp="1"/>
          </p:cNvSpPr>
          <p:nvPr>
            <p:ph type="sldNum" sz="quarter" idx="12"/>
          </p:nvPr>
        </p:nvSpPr>
        <p:spPr>
          <a:xfrm>
            <a:off x="9873343" y="5991227"/>
            <a:ext cx="1310821" cy="365125"/>
          </a:xfrm>
        </p:spPr>
        <p:txBody>
          <a:bodyPr/>
          <a:lstStyle/>
          <a:p>
            <a:fld id="{4BE729D7-6A05-4401-9E70-5304DE972A75}" type="slidenum">
              <a:rPr lang="en-GB" smtClean="0"/>
              <a:t>‹#›</a:t>
            </a:fld>
            <a:endParaRPr lang="en-GB"/>
          </a:p>
        </p:txBody>
      </p:sp>
      <p:sp>
        <p:nvSpPr>
          <p:cNvPr id="8" name="Text Placeholder 2"/>
          <p:cNvSpPr>
            <a:spLocks noGrp="1"/>
          </p:cNvSpPr>
          <p:nvPr>
            <p:ph type="body" idx="13" hasCustomPrompt="1"/>
          </p:nvPr>
        </p:nvSpPr>
        <p:spPr>
          <a:xfrm>
            <a:off x="831850" y="6074231"/>
            <a:ext cx="2749551" cy="282121"/>
          </a:xfrm>
        </p:spPr>
        <p:txBody>
          <a:bodyPr>
            <a:normAutofit/>
          </a:bodyPr>
          <a:lstStyle>
            <a:lvl1pPr marL="0" indent="0">
              <a:buNone/>
              <a:defRPr sz="1200">
                <a:solidFill>
                  <a:schemeClr val="bg2">
                    <a:lumMod val="50000"/>
                  </a:schemeClr>
                </a:solidFill>
                <a:latin typeface="Palatino Linotype" panose="02040502050505030304" pitchFamily="18"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16/10/2018</a:t>
            </a:r>
          </a:p>
        </p:txBody>
      </p:sp>
      <p:sp>
        <p:nvSpPr>
          <p:cNvPr id="9" name="Text Placeholder 2"/>
          <p:cNvSpPr>
            <a:spLocks noGrp="1"/>
          </p:cNvSpPr>
          <p:nvPr>
            <p:ph type="body" idx="14" hasCustomPrompt="1"/>
          </p:nvPr>
        </p:nvSpPr>
        <p:spPr>
          <a:xfrm>
            <a:off x="9873343" y="6154058"/>
            <a:ext cx="1310821" cy="282121"/>
          </a:xfrm>
        </p:spPr>
        <p:txBody>
          <a:bodyPr>
            <a:normAutofit/>
          </a:bodyPr>
          <a:lstStyle>
            <a:lvl1pPr marL="0" indent="0">
              <a:buNone/>
              <a:defRPr sz="1200">
                <a:solidFill>
                  <a:schemeClr val="bg2">
                    <a:lumMod val="50000"/>
                  </a:schemeClr>
                </a:solidFill>
                <a:latin typeface="Palatino Linotype" panose="02040502050505030304" pitchFamily="18" charset="0"/>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Tirana</a:t>
            </a:r>
          </a:p>
        </p:txBody>
      </p:sp>
    </p:spTree>
    <p:extLst>
      <p:ext uri="{BB962C8B-B14F-4D97-AF65-F5344CB8AC3E}">
        <p14:creationId xmlns:p14="http://schemas.microsoft.com/office/powerpoint/2010/main" val="4845196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Picture Placeholder 2"/>
          <p:cNvSpPr>
            <a:spLocks noGrp="1"/>
          </p:cNvSpPr>
          <p:nvPr>
            <p:ph type="pic" idx="13"/>
          </p:nvPr>
        </p:nvSpPr>
        <p:spPr>
          <a:xfrm>
            <a:off x="838200" y="1825625"/>
            <a:ext cx="5181600" cy="2615746"/>
          </a:xfrm>
        </p:spPr>
        <p:txBody>
          <a:bodyPr/>
          <a:lstStyle>
            <a:lvl1pPr marL="0" indent="0">
              <a:buNone/>
              <a:defRPr sz="3200">
                <a:solidFill>
                  <a:schemeClr val="accent5">
                    <a:lumMod val="50000"/>
                  </a:schemeClr>
                </a:solidFill>
                <a:latin typeface="Palatino Linotype" panose="02040502050505030304" pitchFamily="18" charset="0"/>
              </a:defRPr>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GB" dirty="0"/>
          </a:p>
        </p:txBody>
      </p:sp>
      <p:sp>
        <p:nvSpPr>
          <p:cNvPr id="2" name="Title 1"/>
          <p:cNvSpPr>
            <a:spLocks noGrp="1"/>
          </p:cNvSpPr>
          <p:nvPr>
            <p:ph type="title"/>
          </p:nvPr>
        </p:nvSpPr>
        <p:spPr/>
        <p:txBody>
          <a:bodyPr/>
          <a:lstStyle>
            <a:lvl1pPr>
              <a:defRPr>
                <a:solidFill>
                  <a:schemeClr val="accent5">
                    <a:lumMod val="50000"/>
                  </a:schemeClr>
                </a:solidFill>
                <a:latin typeface="Palatino Linotype" panose="02040502050505030304" pitchFamily="18" charset="0"/>
              </a:defRPr>
            </a:lvl1pPr>
          </a:lstStyle>
          <a:p>
            <a:r>
              <a:rPr lang="en-US"/>
              <a:t>Click to edit Master title style</a:t>
            </a:r>
            <a:endParaRPr lang="en-GB"/>
          </a:p>
        </p:txBody>
      </p:sp>
      <p:sp>
        <p:nvSpPr>
          <p:cNvPr id="3" name="Content Placeholder 2"/>
          <p:cNvSpPr>
            <a:spLocks noGrp="1"/>
          </p:cNvSpPr>
          <p:nvPr>
            <p:ph sz="half" idx="1"/>
          </p:nvPr>
        </p:nvSpPr>
        <p:spPr>
          <a:xfrm>
            <a:off x="838200" y="4576310"/>
            <a:ext cx="5181600" cy="1236663"/>
          </a:xfrm>
        </p:spPr>
        <p:txBody>
          <a:bodyPr>
            <a:normAutofit/>
          </a:bodyPr>
          <a:lstStyle>
            <a:lvl1pPr marL="0" indent="0">
              <a:buFontTx/>
              <a:buNone/>
              <a:defRPr sz="1800">
                <a:solidFill>
                  <a:schemeClr val="accent5">
                    <a:lumMod val="50000"/>
                  </a:schemeClr>
                </a:solidFill>
                <a:latin typeface="Palatino Linotype" panose="02040502050505030304" pitchFamily="18" charset="0"/>
              </a:defRPr>
            </a:lvl1pPr>
            <a:lvl2pPr>
              <a:defRPr>
                <a:solidFill>
                  <a:schemeClr val="accent5">
                    <a:lumMod val="50000"/>
                  </a:schemeClr>
                </a:solidFill>
                <a:latin typeface="Palatino Linotype" panose="02040502050505030304" pitchFamily="18" charset="0"/>
              </a:defRPr>
            </a:lvl2pPr>
            <a:lvl3pPr>
              <a:defRPr>
                <a:solidFill>
                  <a:schemeClr val="accent5">
                    <a:lumMod val="50000"/>
                  </a:schemeClr>
                </a:solidFill>
                <a:latin typeface="Palatino Linotype" panose="02040502050505030304" pitchFamily="18" charset="0"/>
              </a:defRPr>
            </a:lvl3pPr>
            <a:lvl4pPr>
              <a:defRPr>
                <a:solidFill>
                  <a:schemeClr val="accent5">
                    <a:lumMod val="50000"/>
                  </a:schemeClr>
                </a:solidFill>
                <a:latin typeface="Palatino Linotype" panose="02040502050505030304" pitchFamily="18" charset="0"/>
              </a:defRPr>
            </a:lvl4pPr>
            <a:lvl5pPr>
              <a:defRPr>
                <a:solidFill>
                  <a:schemeClr val="accent5">
                    <a:lumMod val="50000"/>
                  </a:schemeClr>
                </a:solidFill>
                <a:latin typeface="Palatino Linotype" panose="02040502050505030304" pitchFamily="18" charset="0"/>
              </a:defRPr>
            </a:lvl5pPr>
          </a:lstStyle>
          <a:p>
            <a:pPr lvl="0"/>
            <a:r>
              <a:rPr lang="en-US" dirty="0"/>
              <a:t>Edit Master text styles</a:t>
            </a:r>
          </a:p>
        </p:txBody>
      </p:sp>
      <p:sp>
        <p:nvSpPr>
          <p:cNvPr id="5" name="Date Placeholder 4"/>
          <p:cNvSpPr>
            <a:spLocks noGrp="1"/>
          </p:cNvSpPr>
          <p:nvPr>
            <p:ph type="dt" sz="half" idx="10"/>
          </p:nvPr>
        </p:nvSpPr>
        <p:spPr>
          <a:xfrm>
            <a:off x="838200" y="6012091"/>
            <a:ext cx="2743200" cy="365125"/>
          </a:xfrm>
        </p:spPr>
        <p:txBody>
          <a:bodyPr/>
          <a:lstStyle/>
          <a:p>
            <a:fld id="{42918C66-3A69-4AAA-98A3-7ECA3BF8B555}" type="datetimeFigureOut">
              <a:rPr lang="en-GB" smtClean="0"/>
              <a:t>04/05/2023</a:t>
            </a:fld>
            <a:endParaRPr lang="en-GB"/>
          </a:p>
        </p:txBody>
      </p:sp>
      <p:sp>
        <p:nvSpPr>
          <p:cNvPr id="7" name="Slide Number Placeholder 6"/>
          <p:cNvSpPr>
            <a:spLocks noGrp="1"/>
          </p:cNvSpPr>
          <p:nvPr>
            <p:ph type="sldNum" sz="quarter" idx="12"/>
          </p:nvPr>
        </p:nvSpPr>
        <p:spPr>
          <a:xfrm>
            <a:off x="9655629" y="6043841"/>
            <a:ext cx="1317171" cy="365125"/>
          </a:xfrm>
        </p:spPr>
        <p:txBody>
          <a:bodyPr/>
          <a:lstStyle/>
          <a:p>
            <a:fld id="{4BE729D7-6A05-4401-9E70-5304DE972A75}" type="slidenum">
              <a:rPr lang="en-GB" smtClean="0"/>
              <a:t>‹#›</a:t>
            </a:fld>
            <a:endParaRPr lang="en-GB"/>
          </a:p>
        </p:txBody>
      </p:sp>
      <p:sp>
        <p:nvSpPr>
          <p:cNvPr id="10" name="Content Placeholder 2"/>
          <p:cNvSpPr>
            <a:spLocks noGrp="1"/>
          </p:cNvSpPr>
          <p:nvPr>
            <p:ph sz="half" idx="14"/>
          </p:nvPr>
        </p:nvSpPr>
        <p:spPr>
          <a:xfrm>
            <a:off x="6172200" y="4561116"/>
            <a:ext cx="5181600" cy="1251857"/>
          </a:xfrm>
        </p:spPr>
        <p:txBody>
          <a:bodyPr>
            <a:normAutofit/>
          </a:bodyPr>
          <a:lstStyle>
            <a:lvl1pPr marL="0" indent="0">
              <a:buFontTx/>
              <a:buNone/>
              <a:defRPr sz="1800">
                <a:solidFill>
                  <a:schemeClr val="accent5">
                    <a:lumMod val="50000"/>
                  </a:schemeClr>
                </a:solidFill>
                <a:latin typeface="Palatino Linotype" panose="02040502050505030304" pitchFamily="18" charset="0"/>
              </a:defRPr>
            </a:lvl1pPr>
            <a:lvl2pPr>
              <a:defRPr>
                <a:solidFill>
                  <a:schemeClr val="accent5">
                    <a:lumMod val="50000"/>
                  </a:schemeClr>
                </a:solidFill>
                <a:latin typeface="Palatino Linotype" panose="02040502050505030304" pitchFamily="18" charset="0"/>
              </a:defRPr>
            </a:lvl2pPr>
            <a:lvl3pPr>
              <a:defRPr>
                <a:solidFill>
                  <a:schemeClr val="accent5">
                    <a:lumMod val="50000"/>
                  </a:schemeClr>
                </a:solidFill>
                <a:latin typeface="Palatino Linotype" panose="02040502050505030304" pitchFamily="18" charset="0"/>
              </a:defRPr>
            </a:lvl3pPr>
            <a:lvl4pPr>
              <a:defRPr>
                <a:solidFill>
                  <a:schemeClr val="accent5">
                    <a:lumMod val="50000"/>
                  </a:schemeClr>
                </a:solidFill>
                <a:latin typeface="Palatino Linotype" panose="02040502050505030304" pitchFamily="18" charset="0"/>
              </a:defRPr>
            </a:lvl4pPr>
            <a:lvl5pPr>
              <a:defRPr>
                <a:solidFill>
                  <a:schemeClr val="accent5">
                    <a:lumMod val="50000"/>
                  </a:schemeClr>
                </a:solidFill>
                <a:latin typeface="Palatino Linotype" panose="02040502050505030304" pitchFamily="18" charset="0"/>
              </a:defRPr>
            </a:lvl5pPr>
          </a:lstStyle>
          <a:p>
            <a:pPr lvl="0"/>
            <a:r>
              <a:rPr lang="en-US" dirty="0"/>
              <a:t>Edit Master text styles</a:t>
            </a:r>
          </a:p>
        </p:txBody>
      </p:sp>
      <p:sp>
        <p:nvSpPr>
          <p:cNvPr id="11" name="Picture Placeholder 2"/>
          <p:cNvSpPr>
            <a:spLocks noGrp="1"/>
          </p:cNvSpPr>
          <p:nvPr>
            <p:ph type="pic" idx="15"/>
          </p:nvPr>
        </p:nvSpPr>
        <p:spPr>
          <a:xfrm>
            <a:off x="6172200" y="1825625"/>
            <a:ext cx="5181600" cy="2615746"/>
          </a:xfrm>
        </p:spPr>
        <p:txBody>
          <a:bodyPr/>
          <a:lstStyle>
            <a:lvl1pPr marL="0" indent="0">
              <a:buNone/>
              <a:defRPr sz="3200">
                <a:solidFill>
                  <a:schemeClr val="accent5">
                    <a:lumMod val="50000"/>
                  </a:schemeClr>
                </a:solidFill>
                <a:latin typeface="Palatino Linotype" panose="02040502050505030304" pitchFamily="18" charset="0"/>
              </a:defRPr>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GB" dirty="0"/>
          </a:p>
        </p:txBody>
      </p:sp>
    </p:spTree>
    <p:extLst>
      <p:ext uri="{BB962C8B-B14F-4D97-AF65-F5344CB8AC3E}">
        <p14:creationId xmlns:p14="http://schemas.microsoft.com/office/powerpoint/2010/main" val="28220322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9" y="838202"/>
            <a:ext cx="10361612" cy="718457"/>
          </a:xfrm>
        </p:spPr>
        <p:txBody>
          <a:bodyPr/>
          <a:lstStyle>
            <a:lvl1pPr>
              <a:defRPr>
                <a:solidFill>
                  <a:schemeClr val="accent5">
                    <a:lumMod val="50000"/>
                  </a:schemeClr>
                </a:solidFill>
                <a:latin typeface="Palatino Linotype" panose="02040502050505030304" pitchFamily="18" charset="0"/>
              </a:defRPr>
            </a:lvl1pPr>
          </a:lstStyle>
          <a:p>
            <a:r>
              <a:rPr lang="en-US"/>
              <a:t>Click to edit Master title style</a:t>
            </a:r>
            <a:endParaRPr lang="en-GB"/>
          </a:p>
        </p:txBody>
      </p:sp>
      <p:sp>
        <p:nvSpPr>
          <p:cNvPr id="3" name="Text Placeholder 2"/>
          <p:cNvSpPr>
            <a:spLocks noGrp="1"/>
          </p:cNvSpPr>
          <p:nvPr>
            <p:ph type="body" idx="1"/>
          </p:nvPr>
        </p:nvSpPr>
        <p:spPr>
          <a:xfrm>
            <a:off x="839789" y="1681163"/>
            <a:ext cx="5157787" cy="474208"/>
          </a:xfrm>
        </p:spPr>
        <p:txBody>
          <a:bodyPr anchor="b"/>
          <a:lstStyle>
            <a:lvl1pPr marL="0" indent="0">
              <a:buNone/>
              <a:defRPr sz="2400" b="0">
                <a:solidFill>
                  <a:schemeClr val="accent5">
                    <a:lumMod val="50000"/>
                  </a:schemeClr>
                </a:solidFill>
                <a:latin typeface="Palatino Linotype" panose="02040502050505030304" pitchFamily="18"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4" name="Content Placeholder 3"/>
          <p:cNvSpPr>
            <a:spLocks noGrp="1"/>
          </p:cNvSpPr>
          <p:nvPr>
            <p:ph sz="half" idx="2"/>
          </p:nvPr>
        </p:nvSpPr>
        <p:spPr>
          <a:xfrm>
            <a:off x="839789" y="2279877"/>
            <a:ext cx="5157787" cy="3467780"/>
          </a:xfrm>
        </p:spPr>
        <p:txBody>
          <a:bodyPr>
            <a:normAutofit/>
          </a:bodyPr>
          <a:lstStyle>
            <a:lvl1pPr>
              <a:defRPr sz="1600">
                <a:solidFill>
                  <a:schemeClr val="tx1">
                    <a:lumMod val="65000"/>
                    <a:lumOff val="35000"/>
                  </a:schemeClr>
                </a:solidFill>
                <a:latin typeface="Palatino Linotype" panose="02040502050505030304" pitchFamily="18" charset="0"/>
              </a:defRPr>
            </a:lvl1pPr>
            <a:lvl2pPr>
              <a:defRPr sz="1600">
                <a:solidFill>
                  <a:schemeClr val="tx1">
                    <a:lumMod val="65000"/>
                    <a:lumOff val="35000"/>
                  </a:schemeClr>
                </a:solidFill>
                <a:latin typeface="Palatino Linotype" panose="02040502050505030304" pitchFamily="18" charset="0"/>
              </a:defRPr>
            </a:lvl2pPr>
            <a:lvl3pPr>
              <a:defRPr sz="1600">
                <a:solidFill>
                  <a:schemeClr val="tx1">
                    <a:lumMod val="65000"/>
                    <a:lumOff val="35000"/>
                  </a:schemeClr>
                </a:solidFill>
                <a:latin typeface="Palatino Linotype" panose="02040502050505030304" pitchFamily="18" charset="0"/>
              </a:defRPr>
            </a:lvl3pPr>
            <a:lvl4pPr>
              <a:defRPr sz="1600">
                <a:solidFill>
                  <a:schemeClr val="tx1">
                    <a:lumMod val="65000"/>
                    <a:lumOff val="35000"/>
                  </a:schemeClr>
                </a:solidFill>
                <a:latin typeface="Palatino Linotype" panose="02040502050505030304" pitchFamily="18" charset="0"/>
              </a:defRPr>
            </a:lvl4pPr>
            <a:lvl5pPr>
              <a:defRPr sz="1600">
                <a:solidFill>
                  <a:schemeClr val="tx1">
                    <a:lumMod val="65000"/>
                    <a:lumOff val="35000"/>
                  </a:schemeClr>
                </a:solidFill>
                <a:latin typeface="Palatino Linotype" panose="02040502050505030304"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6172200" y="1681163"/>
            <a:ext cx="5029200" cy="474208"/>
          </a:xfrm>
        </p:spPr>
        <p:txBody>
          <a:bodyPr anchor="b"/>
          <a:lstStyle>
            <a:lvl1pPr marL="0" indent="0">
              <a:buNone/>
              <a:defRPr sz="2400" b="0">
                <a:solidFill>
                  <a:schemeClr val="accent5">
                    <a:lumMod val="50000"/>
                  </a:schemeClr>
                </a:solidFill>
                <a:latin typeface="Palatino Linotype" panose="02040502050505030304" pitchFamily="18" charset="0"/>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279877"/>
            <a:ext cx="5029200" cy="3467780"/>
          </a:xfrm>
        </p:spPr>
        <p:txBody>
          <a:bodyPr>
            <a:normAutofit/>
          </a:bodyPr>
          <a:lstStyle>
            <a:lvl1pPr>
              <a:defRPr sz="1600">
                <a:solidFill>
                  <a:schemeClr val="tx1">
                    <a:lumMod val="65000"/>
                    <a:lumOff val="35000"/>
                  </a:schemeClr>
                </a:solidFill>
                <a:latin typeface="Palatino Linotype" panose="02040502050505030304" pitchFamily="18" charset="0"/>
              </a:defRPr>
            </a:lvl1pPr>
            <a:lvl2pPr>
              <a:defRPr sz="1600">
                <a:solidFill>
                  <a:schemeClr val="tx1">
                    <a:lumMod val="65000"/>
                    <a:lumOff val="35000"/>
                  </a:schemeClr>
                </a:solidFill>
                <a:latin typeface="Palatino Linotype" panose="02040502050505030304" pitchFamily="18" charset="0"/>
              </a:defRPr>
            </a:lvl2pPr>
            <a:lvl3pPr>
              <a:defRPr sz="1600">
                <a:solidFill>
                  <a:schemeClr val="tx1">
                    <a:lumMod val="65000"/>
                    <a:lumOff val="35000"/>
                  </a:schemeClr>
                </a:solidFill>
                <a:latin typeface="Palatino Linotype" panose="02040502050505030304" pitchFamily="18" charset="0"/>
              </a:defRPr>
            </a:lvl3pPr>
            <a:lvl4pPr>
              <a:defRPr sz="1600">
                <a:solidFill>
                  <a:schemeClr val="tx1">
                    <a:lumMod val="65000"/>
                    <a:lumOff val="35000"/>
                  </a:schemeClr>
                </a:solidFill>
                <a:latin typeface="Palatino Linotype" panose="02040502050505030304" pitchFamily="18" charset="0"/>
              </a:defRPr>
            </a:lvl4pPr>
            <a:lvl5pPr>
              <a:defRPr sz="1600">
                <a:solidFill>
                  <a:schemeClr val="tx1">
                    <a:lumMod val="65000"/>
                    <a:lumOff val="35000"/>
                  </a:schemeClr>
                </a:solidFill>
                <a:latin typeface="Palatino Linotype" panose="0204050205050503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838200" y="6012091"/>
            <a:ext cx="2743200" cy="365125"/>
          </a:xfrm>
        </p:spPr>
        <p:txBody>
          <a:bodyPr/>
          <a:lstStyle/>
          <a:p>
            <a:fld id="{42918C66-3A69-4AAA-98A3-7ECA3BF8B555}" type="datetimeFigureOut">
              <a:rPr lang="en-GB" smtClean="0"/>
              <a:t>04/05/2023</a:t>
            </a:fld>
            <a:endParaRPr lang="en-GB"/>
          </a:p>
        </p:txBody>
      </p:sp>
      <p:sp>
        <p:nvSpPr>
          <p:cNvPr id="9" name="Slide Number Placeholder 8"/>
          <p:cNvSpPr>
            <a:spLocks noGrp="1"/>
          </p:cNvSpPr>
          <p:nvPr>
            <p:ph type="sldNum" sz="quarter" idx="12"/>
          </p:nvPr>
        </p:nvSpPr>
        <p:spPr>
          <a:xfrm>
            <a:off x="9895114" y="6012090"/>
            <a:ext cx="1306287"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22440636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aption and side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112838"/>
          </a:xfrm>
        </p:spPr>
        <p:txBody>
          <a:bodyPr anchor="t"/>
          <a:lstStyle>
            <a:lvl1pPr>
              <a:defRPr sz="3200">
                <a:solidFill>
                  <a:schemeClr val="accent5">
                    <a:lumMod val="50000"/>
                  </a:schemeClr>
                </a:solidFill>
                <a:latin typeface="Palatino Linotype" panose="02040502050505030304" pitchFamily="18" charset="0"/>
              </a:defRPr>
            </a:lvl1pPr>
          </a:lstStyle>
          <a:p>
            <a:r>
              <a:rPr lang="en-US"/>
              <a:t>Click to edit Master title style</a:t>
            </a:r>
            <a:endParaRPr lang="en-GB"/>
          </a:p>
        </p:txBody>
      </p:sp>
      <p:sp>
        <p:nvSpPr>
          <p:cNvPr id="3" name="Content Placeholder 2"/>
          <p:cNvSpPr>
            <a:spLocks noGrp="1"/>
          </p:cNvSpPr>
          <p:nvPr>
            <p:ph idx="1"/>
          </p:nvPr>
        </p:nvSpPr>
        <p:spPr>
          <a:xfrm>
            <a:off x="4898572" y="457201"/>
            <a:ext cx="6161315" cy="5403850"/>
          </a:xfrm>
        </p:spPr>
        <p:txBody>
          <a:bodyPr/>
          <a:lstStyle>
            <a:lvl1pPr>
              <a:defRPr sz="3200">
                <a:latin typeface="Palatino Linotype" panose="02040502050505030304" pitchFamily="18" charset="0"/>
              </a:defRPr>
            </a:lvl1pPr>
            <a:lvl2pPr>
              <a:defRPr sz="2800">
                <a:latin typeface="Palatino Linotype" panose="02040502050505030304" pitchFamily="18" charset="0"/>
              </a:defRPr>
            </a:lvl2pPr>
            <a:lvl3pPr>
              <a:defRPr sz="2400">
                <a:latin typeface="Palatino Linotype" panose="02040502050505030304" pitchFamily="18" charset="0"/>
              </a:defRPr>
            </a:lvl3pPr>
            <a:lvl4pPr>
              <a:defRPr sz="2000">
                <a:latin typeface="Palatino Linotype" panose="02040502050505030304" pitchFamily="18" charset="0"/>
              </a:defRPr>
            </a:lvl4pPr>
            <a:lvl5pPr>
              <a:defRPr sz="2000">
                <a:latin typeface="Palatino Linotype" panose="02040502050505030304" pitchFamily="18" charset="0"/>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90" y="1698173"/>
            <a:ext cx="3932236" cy="4170817"/>
          </a:xfrm>
        </p:spPr>
        <p:txBody>
          <a:bodyPr/>
          <a:lstStyle>
            <a:lvl1pPr marL="0" indent="0">
              <a:buNone/>
              <a:defRPr sz="1600">
                <a:solidFill>
                  <a:schemeClr val="tx1">
                    <a:lumMod val="65000"/>
                    <a:lumOff val="35000"/>
                  </a:schemeClr>
                </a:solidFill>
                <a:latin typeface="Palatino Linotype" panose="02040502050505030304" pitchFamily="18"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a:xfrm>
            <a:off x="838200" y="6011184"/>
            <a:ext cx="2743200" cy="365125"/>
          </a:xfrm>
        </p:spPr>
        <p:txBody>
          <a:bodyPr/>
          <a:lstStyle/>
          <a:p>
            <a:fld id="{42918C66-3A69-4AAA-98A3-7ECA3BF8B555}" type="datetimeFigureOut">
              <a:rPr lang="en-GB" smtClean="0"/>
              <a:t>04/05/2023</a:t>
            </a:fld>
            <a:endParaRPr lang="en-GB"/>
          </a:p>
        </p:txBody>
      </p:sp>
      <p:sp>
        <p:nvSpPr>
          <p:cNvPr id="7" name="Slide Number Placeholder 6"/>
          <p:cNvSpPr>
            <a:spLocks noGrp="1"/>
          </p:cNvSpPr>
          <p:nvPr>
            <p:ph type="sldNum" sz="quarter" idx="12"/>
          </p:nvPr>
        </p:nvSpPr>
        <p:spPr>
          <a:xfrm>
            <a:off x="9535887" y="6012091"/>
            <a:ext cx="1524000"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41419744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6154" y="634999"/>
            <a:ext cx="7857105" cy="584202"/>
          </a:xfrm>
        </p:spPr>
        <p:txBody>
          <a:bodyPr anchor="t"/>
          <a:lstStyle>
            <a:lvl1pPr>
              <a:defRPr sz="3200">
                <a:solidFill>
                  <a:schemeClr val="accent5">
                    <a:lumMod val="50000"/>
                  </a:schemeClr>
                </a:solidFill>
                <a:latin typeface="Palatino Linotype" panose="02040502050505030304" pitchFamily="18" charset="0"/>
              </a:defRPr>
            </a:lvl1pPr>
          </a:lstStyle>
          <a:p>
            <a:r>
              <a:rPr lang="en-US"/>
              <a:t>Click to edit Master title style</a:t>
            </a:r>
            <a:endParaRPr lang="en-GB"/>
          </a:p>
        </p:txBody>
      </p:sp>
      <p:sp>
        <p:nvSpPr>
          <p:cNvPr id="3" name="Picture Placeholder 2"/>
          <p:cNvSpPr>
            <a:spLocks noGrp="1"/>
          </p:cNvSpPr>
          <p:nvPr>
            <p:ph type="pic" idx="1"/>
          </p:nvPr>
        </p:nvSpPr>
        <p:spPr>
          <a:xfrm>
            <a:off x="786155" y="1381126"/>
            <a:ext cx="7857104" cy="4312103"/>
          </a:xfrm>
        </p:spPr>
        <p:txBody>
          <a:bodyPr/>
          <a:lstStyle>
            <a:lvl1pPr marL="0" indent="0">
              <a:buNone/>
              <a:defRPr sz="3200">
                <a:solidFill>
                  <a:schemeClr val="accent5">
                    <a:lumMod val="50000"/>
                  </a:schemeClr>
                </a:solidFill>
                <a:latin typeface="Palatino Linotype" panose="02040502050505030304" pitchFamily="18" charset="0"/>
              </a:defRPr>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GB"/>
          </a:p>
        </p:txBody>
      </p:sp>
      <p:sp>
        <p:nvSpPr>
          <p:cNvPr id="4" name="Text Placeholder 3"/>
          <p:cNvSpPr>
            <a:spLocks noGrp="1"/>
          </p:cNvSpPr>
          <p:nvPr>
            <p:ph type="body" sz="half" idx="2"/>
          </p:nvPr>
        </p:nvSpPr>
        <p:spPr>
          <a:xfrm>
            <a:off x="8784773" y="1381126"/>
            <a:ext cx="3015343" cy="4312103"/>
          </a:xfrm>
        </p:spPr>
        <p:txBody>
          <a:bodyPr/>
          <a:lstStyle>
            <a:lvl1pPr marL="0" indent="0">
              <a:buNone/>
              <a:defRPr sz="1600">
                <a:solidFill>
                  <a:schemeClr val="tx1">
                    <a:lumMod val="65000"/>
                    <a:lumOff val="35000"/>
                  </a:schemeClr>
                </a:solidFill>
                <a:latin typeface="Palatino Linotype" panose="02040502050505030304" pitchFamily="18"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dirty="0"/>
              <a:t>Edit Master text styles</a:t>
            </a:r>
          </a:p>
        </p:txBody>
      </p:sp>
      <p:sp>
        <p:nvSpPr>
          <p:cNvPr id="5" name="Date Placeholder 4"/>
          <p:cNvSpPr>
            <a:spLocks noGrp="1"/>
          </p:cNvSpPr>
          <p:nvPr>
            <p:ph type="dt" sz="half" idx="10"/>
          </p:nvPr>
        </p:nvSpPr>
        <p:spPr>
          <a:xfrm>
            <a:off x="839788" y="6022976"/>
            <a:ext cx="2743200" cy="365125"/>
          </a:xfrm>
        </p:spPr>
        <p:txBody>
          <a:bodyPr/>
          <a:lstStyle/>
          <a:p>
            <a:fld id="{42918C66-3A69-4AAA-98A3-7ECA3BF8B555}" type="datetimeFigureOut">
              <a:rPr lang="en-GB" smtClean="0"/>
              <a:t>04/05/2023</a:t>
            </a:fld>
            <a:endParaRPr lang="en-GB"/>
          </a:p>
        </p:txBody>
      </p:sp>
      <p:sp>
        <p:nvSpPr>
          <p:cNvPr id="7" name="Slide Number Placeholder 6"/>
          <p:cNvSpPr>
            <a:spLocks noGrp="1"/>
          </p:cNvSpPr>
          <p:nvPr>
            <p:ph type="sldNum" sz="quarter" idx="12"/>
          </p:nvPr>
        </p:nvSpPr>
        <p:spPr>
          <a:xfrm>
            <a:off x="9742715" y="6022977"/>
            <a:ext cx="1469572"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12778316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Gray BG)">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86155" y="634999"/>
            <a:ext cx="7399904" cy="584202"/>
          </a:xfrm>
        </p:spPr>
        <p:txBody>
          <a:bodyPr anchor="t"/>
          <a:lstStyle>
            <a:lvl1pPr>
              <a:defRPr sz="3200">
                <a:solidFill>
                  <a:schemeClr val="accent5">
                    <a:lumMod val="50000"/>
                  </a:schemeClr>
                </a:solidFill>
                <a:latin typeface="Palatino Linotype" panose="02040502050505030304" pitchFamily="18" charset="0"/>
              </a:defRPr>
            </a:lvl1pPr>
          </a:lstStyle>
          <a:p>
            <a:r>
              <a:rPr lang="en-US"/>
              <a:t>Click to edit Master title style</a:t>
            </a:r>
            <a:endParaRPr lang="en-GB"/>
          </a:p>
        </p:txBody>
      </p:sp>
      <p:sp>
        <p:nvSpPr>
          <p:cNvPr id="3" name="Picture Placeholder 2"/>
          <p:cNvSpPr>
            <a:spLocks noGrp="1"/>
          </p:cNvSpPr>
          <p:nvPr>
            <p:ph type="pic" idx="1"/>
          </p:nvPr>
        </p:nvSpPr>
        <p:spPr>
          <a:xfrm>
            <a:off x="786155" y="1381126"/>
            <a:ext cx="7399903" cy="4312103"/>
          </a:xfrm>
        </p:spPr>
        <p:txBody>
          <a:bodyPr/>
          <a:lstStyle>
            <a:lvl1pPr marL="0" indent="0">
              <a:buNone/>
              <a:defRPr sz="3200">
                <a:latin typeface="Palatino Linotype" panose="02040502050505030304" pitchFamily="18" charset="0"/>
              </a:defRPr>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GB"/>
          </a:p>
        </p:txBody>
      </p:sp>
      <p:sp>
        <p:nvSpPr>
          <p:cNvPr id="4" name="Text Placeholder 3"/>
          <p:cNvSpPr>
            <a:spLocks noGrp="1"/>
          </p:cNvSpPr>
          <p:nvPr>
            <p:ph type="body" sz="half" idx="2"/>
          </p:nvPr>
        </p:nvSpPr>
        <p:spPr>
          <a:xfrm>
            <a:off x="8294915" y="1370242"/>
            <a:ext cx="2710543" cy="4322989"/>
          </a:xfrm>
        </p:spPr>
        <p:txBody>
          <a:bodyPr/>
          <a:lstStyle>
            <a:lvl1pPr marL="0" indent="0">
              <a:buNone/>
              <a:defRPr sz="1600">
                <a:solidFill>
                  <a:schemeClr val="tx1">
                    <a:lumMod val="65000"/>
                    <a:lumOff val="35000"/>
                  </a:schemeClr>
                </a:solidFill>
                <a:latin typeface="Palatino Linotype" panose="02040502050505030304" pitchFamily="18"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dirty="0"/>
              <a:t>Edit Master text styles</a:t>
            </a:r>
          </a:p>
        </p:txBody>
      </p:sp>
      <p:sp>
        <p:nvSpPr>
          <p:cNvPr id="5" name="Date Placeholder 4"/>
          <p:cNvSpPr>
            <a:spLocks noGrp="1"/>
          </p:cNvSpPr>
          <p:nvPr>
            <p:ph type="dt" sz="half" idx="10"/>
          </p:nvPr>
        </p:nvSpPr>
        <p:spPr>
          <a:xfrm>
            <a:off x="839788" y="6022976"/>
            <a:ext cx="2743200" cy="365125"/>
          </a:xfrm>
        </p:spPr>
        <p:txBody>
          <a:bodyPr/>
          <a:lstStyle/>
          <a:p>
            <a:fld id="{42918C66-3A69-4AAA-98A3-7ECA3BF8B555}" type="datetimeFigureOut">
              <a:rPr lang="en-GB" smtClean="0"/>
              <a:t>04/05/2023</a:t>
            </a:fld>
            <a:endParaRPr lang="en-GB"/>
          </a:p>
        </p:txBody>
      </p:sp>
      <p:sp>
        <p:nvSpPr>
          <p:cNvPr id="7" name="Slide Number Placeholder 6"/>
          <p:cNvSpPr>
            <a:spLocks noGrp="1"/>
          </p:cNvSpPr>
          <p:nvPr>
            <p:ph type="sldNum" sz="quarter" idx="12"/>
          </p:nvPr>
        </p:nvSpPr>
        <p:spPr>
          <a:xfrm>
            <a:off x="9742715" y="6022977"/>
            <a:ext cx="1262743"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36739216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Re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49829" y="2306641"/>
            <a:ext cx="4942115" cy="1295399"/>
          </a:xfrm>
        </p:spPr>
        <p:txBody>
          <a:bodyPr anchor="b">
            <a:noAutofit/>
          </a:bodyPr>
          <a:lstStyle>
            <a:lvl1pPr algn="l">
              <a:defRPr sz="4800">
                <a:solidFill>
                  <a:schemeClr val="bg1">
                    <a:lumMod val="95000"/>
                  </a:schemeClr>
                </a:solidFill>
                <a:latin typeface="Palatino Linotype" panose="02040502050505030304" pitchFamily="18"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349829" y="3810000"/>
            <a:ext cx="4942115" cy="1600200"/>
          </a:xfrm>
        </p:spPr>
        <p:txBody>
          <a:bodyPr/>
          <a:lstStyle>
            <a:lvl1pPr marL="0" indent="0" algn="l">
              <a:buNone/>
              <a:defRPr sz="2400" i="1">
                <a:solidFill>
                  <a:schemeClr val="bg1">
                    <a:lumMod val="95000"/>
                  </a:schemeClr>
                </a:solidFill>
                <a:latin typeface="Palatino Linotype" panose="02040502050505030304" pitchFamily="18"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endParaRPr lang="en-GB" dirty="0"/>
          </a:p>
        </p:txBody>
      </p:sp>
      <p:sp>
        <p:nvSpPr>
          <p:cNvPr id="7" name="Date Placeholder 3"/>
          <p:cNvSpPr>
            <a:spLocks noGrp="1"/>
          </p:cNvSpPr>
          <p:nvPr>
            <p:ph type="dt" sz="half" idx="10"/>
          </p:nvPr>
        </p:nvSpPr>
        <p:spPr>
          <a:xfrm>
            <a:off x="1349829" y="5945189"/>
            <a:ext cx="2743200" cy="365125"/>
          </a:xfrm>
        </p:spPr>
        <p:txBody>
          <a:bodyPr/>
          <a:lstStyle>
            <a:lvl1pPr>
              <a:defRPr>
                <a:solidFill>
                  <a:schemeClr val="bg1">
                    <a:lumMod val="95000"/>
                  </a:schemeClr>
                </a:solidFill>
                <a:latin typeface="Palatino Linotype" panose="02040502050505030304" pitchFamily="18" charset="0"/>
              </a:defRPr>
            </a:lvl1pPr>
          </a:lstStyle>
          <a:p>
            <a:fld id="{42918C66-3A69-4AAA-98A3-7ECA3BF8B555}" type="datetimeFigureOut">
              <a:rPr lang="en-GB" smtClean="0"/>
              <a:pPr/>
              <a:t>04/05/2023</a:t>
            </a:fld>
            <a:endParaRPr lang="en-GB" dirty="0"/>
          </a:p>
        </p:txBody>
      </p:sp>
      <p:sp>
        <p:nvSpPr>
          <p:cNvPr id="8" name="Slide Number Placeholder 5"/>
          <p:cNvSpPr>
            <a:spLocks noGrp="1"/>
          </p:cNvSpPr>
          <p:nvPr>
            <p:ph type="sldNum" sz="quarter" idx="12"/>
          </p:nvPr>
        </p:nvSpPr>
        <p:spPr>
          <a:xfrm>
            <a:off x="11005457" y="5966053"/>
            <a:ext cx="936171" cy="365125"/>
          </a:xfrm>
        </p:spPr>
        <p:txBody>
          <a:bodyPr/>
          <a:lstStyle>
            <a:lvl1pPr>
              <a:defRPr>
                <a:solidFill>
                  <a:schemeClr val="bg1"/>
                </a:solidFill>
                <a:latin typeface="Palatino Linotype" panose="02040502050505030304" pitchFamily="18" charset="0"/>
              </a:defRPr>
            </a:lvl1pPr>
          </a:lstStyle>
          <a:p>
            <a:fld id="{4BE729D7-6A05-4401-9E70-5304DE972A75}" type="slidenum">
              <a:rPr lang="en-GB" smtClean="0"/>
              <a:pPr/>
              <a:t>‹#›</a:t>
            </a:fld>
            <a:endParaRPr lang="en-GB" dirty="0"/>
          </a:p>
        </p:txBody>
      </p:sp>
    </p:spTree>
    <p:extLst>
      <p:ext uri="{BB962C8B-B14F-4D97-AF65-F5344CB8AC3E}">
        <p14:creationId xmlns:p14="http://schemas.microsoft.com/office/powerpoint/2010/main" val="19170791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with Watermar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767896"/>
            <a:ext cx="4484915" cy="1496334"/>
          </a:xfrm>
        </p:spPr>
        <p:txBody>
          <a:bodyPr anchor="t"/>
          <a:lstStyle>
            <a:lvl1pPr>
              <a:defRPr>
                <a:solidFill>
                  <a:schemeClr val="accent5">
                    <a:lumMod val="50000"/>
                  </a:schemeClr>
                </a:solidFill>
                <a:latin typeface="Palatino Linotype" panose="02040502050505030304" pitchFamily="18" charset="0"/>
              </a:defRPr>
            </a:lvl1pPr>
          </a:lstStyle>
          <a:p>
            <a:r>
              <a:rPr lang="en-US"/>
              <a:t>Click to edit Master title style</a:t>
            </a:r>
            <a:endParaRPr lang="en-GB"/>
          </a:p>
        </p:txBody>
      </p:sp>
      <p:sp>
        <p:nvSpPr>
          <p:cNvPr id="3" name="Date Placeholder 2"/>
          <p:cNvSpPr>
            <a:spLocks noGrp="1"/>
          </p:cNvSpPr>
          <p:nvPr>
            <p:ph type="dt" sz="half" idx="10"/>
          </p:nvPr>
        </p:nvSpPr>
        <p:spPr>
          <a:xfrm>
            <a:off x="838200" y="6001206"/>
            <a:ext cx="2743200" cy="365125"/>
          </a:xfrm>
        </p:spPr>
        <p:txBody>
          <a:bodyPr/>
          <a:lstStyle/>
          <a:p>
            <a:fld id="{42918C66-3A69-4AAA-98A3-7ECA3BF8B555}" type="datetimeFigureOut">
              <a:rPr lang="en-GB" smtClean="0"/>
              <a:t>04/05/2023</a:t>
            </a:fld>
            <a:endParaRPr lang="en-GB"/>
          </a:p>
        </p:txBody>
      </p:sp>
      <p:sp>
        <p:nvSpPr>
          <p:cNvPr id="5" name="Slide Number Placeholder 4"/>
          <p:cNvSpPr>
            <a:spLocks noGrp="1"/>
          </p:cNvSpPr>
          <p:nvPr>
            <p:ph type="sldNum" sz="quarter" idx="12"/>
          </p:nvPr>
        </p:nvSpPr>
        <p:spPr>
          <a:xfrm>
            <a:off x="9666515" y="6001205"/>
            <a:ext cx="1273629"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35678036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112838"/>
          </a:xfrm>
        </p:spPr>
        <p:txBody>
          <a:bodyPr anchor="t"/>
          <a:lstStyle>
            <a:lvl1pPr>
              <a:defRPr sz="3200">
                <a:solidFill>
                  <a:schemeClr val="accent5">
                    <a:lumMod val="50000"/>
                  </a:schemeClr>
                </a:solidFill>
                <a:latin typeface="Palatino Linotype" panose="02040502050505030304" pitchFamily="18" charset="0"/>
              </a:defRPr>
            </a:lvl1pPr>
          </a:lstStyle>
          <a:p>
            <a:r>
              <a:rPr lang="en-US"/>
              <a:t>Click to edit Master title style</a:t>
            </a:r>
            <a:endParaRPr lang="en-GB"/>
          </a:p>
        </p:txBody>
      </p:sp>
      <p:sp>
        <p:nvSpPr>
          <p:cNvPr id="3" name="Content Placeholder 2"/>
          <p:cNvSpPr>
            <a:spLocks noGrp="1"/>
          </p:cNvSpPr>
          <p:nvPr>
            <p:ph idx="1"/>
          </p:nvPr>
        </p:nvSpPr>
        <p:spPr>
          <a:xfrm>
            <a:off x="4898572" y="457201"/>
            <a:ext cx="6161315" cy="5403850"/>
          </a:xfrm>
        </p:spPr>
        <p:txBody>
          <a:bodyPr/>
          <a:lstStyle>
            <a:lvl1pPr>
              <a:defRPr sz="3200">
                <a:latin typeface="Palatino Linotype" panose="02040502050505030304" pitchFamily="18" charset="0"/>
              </a:defRPr>
            </a:lvl1pPr>
            <a:lvl2pPr>
              <a:defRPr sz="2800">
                <a:latin typeface="Palatino Linotype" panose="02040502050505030304" pitchFamily="18" charset="0"/>
              </a:defRPr>
            </a:lvl2pPr>
            <a:lvl3pPr>
              <a:defRPr sz="2400">
                <a:latin typeface="Palatino Linotype" panose="02040502050505030304" pitchFamily="18" charset="0"/>
              </a:defRPr>
            </a:lvl3pPr>
            <a:lvl4pPr>
              <a:defRPr sz="2000">
                <a:latin typeface="Palatino Linotype" panose="02040502050505030304" pitchFamily="18" charset="0"/>
              </a:defRPr>
            </a:lvl4pPr>
            <a:lvl5pPr>
              <a:defRPr sz="2000">
                <a:latin typeface="Palatino Linotype" panose="02040502050505030304" pitchFamily="18" charset="0"/>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90" y="1698173"/>
            <a:ext cx="3932236" cy="4170817"/>
          </a:xfrm>
        </p:spPr>
        <p:txBody>
          <a:bodyPr/>
          <a:lstStyle>
            <a:lvl1pPr marL="0" indent="0">
              <a:buNone/>
              <a:defRPr sz="1600">
                <a:solidFill>
                  <a:schemeClr val="tx1">
                    <a:lumMod val="65000"/>
                    <a:lumOff val="35000"/>
                  </a:schemeClr>
                </a:solidFill>
                <a:latin typeface="Palatino Linotype" panose="02040502050505030304" pitchFamily="18" charset="0"/>
              </a:defRPr>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Edit Master text styles</a:t>
            </a:r>
          </a:p>
        </p:txBody>
      </p:sp>
      <p:sp>
        <p:nvSpPr>
          <p:cNvPr id="5" name="Date Placeholder 4"/>
          <p:cNvSpPr>
            <a:spLocks noGrp="1"/>
          </p:cNvSpPr>
          <p:nvPr>
            <p:ph type="dt" sz="half" idx="10"/>
          </p:nvPr>
        </p:nvSpPr>
        <p:spPr>
          <a:xfrm>
            <a:off x="838200" y="6011184"/>
            <a:ext cx="2743200" cy="365125"/>
          </a:xfrm>
        </p:spPr>
        <p:txBody>
          <a:bodyPr/>
          <a:lstStyle/>
          <a:p>
            <a:fld id="{42918C66-3A69-4AAA-98A3-7ECA3BF8B555}" type="datetimeFigureOut">
              <a:rPr lang="en-GB" smtClean="0"/>
              <a:t>04/05/2023</a:t>
            </a:fld>
            <a:endParaRPr lang="en-GB"/>
          </a:p>
        </p:txBody>
      </p:sp>
      <p:sp>
        <p:nvSpPr>
          <p:cNvPr id="7" name="Slide Number Placeholder 6"/>
          <p:cNvSpPr>
            <a:spLocks noGrp="1"/>
          </p:cNvSpPr>
          <p:nvPr>
            <p:ph type="sldNum" sz="quarter" idx="12"/>
          </p:nvPr>
        </p:nvSpPr>
        <p:spPr>
          <a:xfrm>
            <a:off x="9535887" y="6012091"/>
            <a:ext cx="1524000"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35720661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729344"/>
            <a:ext cx="10961915" cy="722993"/>
          </a:xfrm>
        </p:spPr>
        <p:txBody>
          <a:bodyPr anchor="t"/>
          <a:lstStyle>
            <a:lvl1pPr>
              <a:defRPr>
                <a:solidFill>
                  <a:schemeClr val="accent5">
                    <a:lumMod val="50000"/>
                  </a:schemeClr>
                </a:solidFill>
                <a:latin typeface="Palatino Linotype" panose="02040502050505030304" pitchFamily="18" charset="0"/>
              </a:defRPr>
            </a:lvl1pPr>
          </a:lstStyle>
          <a:p>
            <a:r>
              <a:rPr lang="en-US"/>
              <a:t>Click to edit Master title style</a:t>
            </a:r>
            <a:endParaRPr lang="en-GB"/>
          </a:p>
        </p:txBody>
      </p:sp>
      <p:sp>
        <p:nvSpPr>
          <p:cNvPr id="3" name="Vertical Text Placeholder 2"/>
          <p:cNvSpPr>
            <a:spLocks noGrp="1"/>
          </p:cNvSpPr>
          <p:nvPr>
            <p:ph type="body" orient="vert" idx="1"/>
          </p:nvPr>
        </p:nvSpPr>
        <p:spPr>
          <a:xfrm>
            <a:off x="838200" y="1621971"/>
            <a:ext cx="10961915" cy="4038600"/>
          </a:xfrm>
        </p:spPr>
        <p:txBody>
          <a:bodyPr vert="eaVert" anchor="t"/>
          <a:lstStyle>
            <a:lvl1pPr>
              <a:defRPr>
                <a:solidFill>
                  <a:schemeClr val="bg2">
                    <a:lumMod val="50000"/>
                  </a:schemeClr>
                </a:solidFill>
                <a:latin typeface="Palatino Linotype" panose="02040502050505030304" pitchFamily="18" charset="0"/>
              </a:defRPr>
            </a:lvl1pPr>
            <a:lvl2pPr>
              <a:defRPr>
                <a:solidFill>
                  <a:schemeClr val="bg2">
                    <a:lumMod val="50000"/>
                  </a:schemeClr>
                </a:solidFill>
                <a:latin typeface="Palatino Linotype" panose="02040502050505030304" pitchFamily="18" charset="0"/>
              </a:defRPr>
            </a:lvl2pPr>
            <a:lvl3pPr>
              <a:defRPr>
                <a:solidFill>
                  <a:schemeClr val="bg2">
                    <a:lumMod val="50000"/>
                  </a:schemeClr>
                </a:solidFill>
                <a:latin typeface="Palatino Linotype" panose="02040502050505030304" pitchFamily="18" charset="0"/>
              </a:defRPr>
            </a:lvl3pPr>
            <a:lvl4pPr>
              <a:defRPr>
                <a:solidFill>
                  <a:schemeClr val="bg2">
                    <a:lumMod val="50000"/>
                  </a:schemeClr>
                </a:solidFill>
                <a:latin typeface="Palatino Linotype" panose="02040502050505030304" pitchFamily="18" charset="0"/>
              </a:defRPr>
            </a:lvl4pPr>
            <a:lvl5pPr>
              <a:defRPr>
                <a:solidFill>
                  <a:schemeClr val="bg2">
                    <a:lumMod val="50000"/>
                  </a:schemeClr>
                </a:solidFill>
                <a:latin typeface="Palatino Linotype" panose="02040502050505030304"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a:xfrm>
            <a:off x="838200" y="6032049"/>
            <a:ext cx="2743200" cy="365125"/>
          </a:xfrm>
        </p:spPr>
        <p:txBody>
          <a:bodyPr/>
          <a:lstStyle/>
          <a:p>
            <a:fld id="{42918C66-3A69-4AAA-98A3-7ECA3BF8B555}" type="datetimeFigureOut">
              <a:rPr lang="en-GB" smtClean="0"/>
              <a:t>04/05/2023</a:t>
            </a:fld>
            <a:endParaRPr lang="en-GB"/>
          </a:p>
        </p:txBody>
      </p:sp>
      <p:sp>
        <p:nvSpPr>
          <p:cNvPr id="6" name="Slide Number Placeholder 5"/>
          <p:cNvSpPr>
            <a:spLocks noGrp="1"/>
          </p:cNvSpPr>
          <p:nvPr>
            <p:ph type="sldNum" sz="quarter" idx="12"/>
          </p:nvPr>
        </p:nvSpPr>
        <p:spPr>
          <a:xfrm>
            <a:off x="9884229" y="6033863"/>
            <a:ext cx="1295400"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20388018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873341" y="365125"/>
            <a:ext cx="1937659" cy="5251904"/>
          </a:xfrm>
        </p:spPr>
        <p:txBody>
          <a:bodyPr vert="eaVert" anchor="t"/>
          <a:lstStyle>
            <a:lvl1pPr>
              <a:defRPr>
                <a:solidFill>
                  <a:schemeClr val="accent5">
                    <a:lumMod val="50000"/>
                  </a:schemeClr>
                </a:solidFill>
                <a:latin typeface="Palatino Linotype" panose="02040502050505030304" pitchFamily="18" charset="0"/>
              </a:defRPr>
            </a:lvl1pPr>
          </a:lstStyle>
          <a:p>
            <a:r>
              <a:rPr lang="en-US"/>
              <a:t>Click to edit Master title style</a:t>
            </a:r>
            <a:endParaRPr lang="en-GB"/>
          </a:p>
        </p:txBody>
      </p:sp>
      <p:sp>
        <p:nvSpPr>
          <p:cNvPr id="3" name="Vertical Text Placeholder 2"/>
          <p:cNvSpPr>
            <a:spLocks noGrp="1"/>
          </p:cNvSpPr>
          <p:nvPr>
            <p:ph type="body" orient="vert" idx="1"/>
          </p:nvPr>
        </p:nvSpPr>
        <p:spPr>
          <a:xfrm>
            <a:off x="838201" y="365125"/>
            <a:ext cx="8850087" cy="5251904"/>
          </a:xfrm>
        </p:spPr>
        <p:txBody>
          <a:bodyPr vert="eaVert"/>
          <a:lstStyle>
            <a:lvl1pPr>
              <a:defRPr>
                <a:solidFill>
                  <a:schemeClr val="tx1">
                    <a:lumMod val="65000"/>
                    <a:lumOff val="35000"/>
                  </a:schemeClr>
                </a:solidFill>
                <a:latin typeface="Palatino Linotype" panose="02040502050505030304" pitchFamily="18" charset="0"/>
              </a:defRPr>
            </a:lvl1pPr>
            <a:lvl2pPr>
              <a:defRPr>
                <a:solidFill>
                  <a:schemeClr val="tx1">
                    <a:lumMod val="65000"/>
                    <a:lumOff val="35000"/>
                  </a:schemeClr>
                </a:solidFill>
                <a:latin typeface="Palatino Linotype" panose="02040502050505030304" pitchFamily="18" charset="0"/>
              </a:defRPr>
            </a:lvl2pPr>
            <a:lvl3pPr>
              <a:defRPr>
                <a:solidFill>
                  <a:schemeClr val="tx1">
                    <a:lumMod val="65000"/>
                    <a:lumOff val="35000"/>
                  </a:schemeClr>
                </a:solidFill>
                <a:latin typeface="Palatino Linotype" panose="02040502050505030304" pitchFamily="18" charset="0"/>
              </a:defRPr>
            </a:lvl3pPr>
            <a:lvl4pPr>
              <a:defRPr>
                <a:solidFill>
                  <a:schemeClr val="tx1">
                    <a:lumMod val="65000"/>
                    <a:lumOff val="35000"/>
                  </a:schemeClr>
                </a:solidFill>
                <a:latin typeface="Palatino Linotype" panose="02040502050505030304" pitchFamily="18" charset="0"/>
              </a:defRPr>
            </a:lvl4pPr>
            <a:lvl5pPr>
              <a:defRPr>
                <a:solidFill>
                  <a:schemeClr val="tx1">
                    <a:lumMod val="65000"/>
                    <a:lumOff val="35000"/>
                  </a:schemeClr>
                </a:solidFill>
                <a:latin typeface="Palatino Linotype" panose="0204050205050503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838200" y="6022976"/>
            <a:ext cx="2743200" cy="365125"/>
          </a:xfrm>
        </p:spPr>
        <p:txBody>
          <a:bodyPr/>
          <a:lstStyle/>
          <a:p>
            <a:fld id="{42918C66-3A69-4AAA-98A3-7ECA3BF8B555}" type="datetimeFigureOut">
              <a:rPr lang="en-GB" smtClean="0"/>
              <a:t>04/05/2023</a:t>
            </a:fld>
            <a:endParaRPr lang="en-GB"/>
          </a:p>
        </p:txBody>
      </p:sp>
      <p:sp>
        <p:nvSpPr>
          <p:cNvPr id="6" name="Slide Number Placeholder 5"/>
          <p:cNvSpPr>
            <a:spLocks noGrp="1"/>
          </p:cNvSpPr>
          <p:nvPr>
            <p:ph type="sldNum" sz="quarter" idx="12"/>
          </p:nvPr>
        </p:nvSpPr>
        <p:spPr>
          <a:xfrm>
            <a:off x="9873343" y="6022977"/>
            <a:ext cx="1306285"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10843445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5991227"/>
            <a:ext cx="2743200" cy="365125"/>
          </a:xfrm>
        </p:spPr>
        <p:txBody>
          <a:bodyPr/>
          <a:lstStyle/>
          <a:p>
            <a:fld id="{42918C66-3A69-4AAA-98A3-7ECA3BF8B555}" type="datetimeFigureOut">
              <a:rPr lang="en-GB" smtClean="0"/>
              <a:t>04/05/2023</a:t>
            </a:fld>
            <a:endParaRPr lang="en-GB"/>
          </a:p>
        </p:txBody>
      </p:sp>
      <p:sp>
        <p:nvSpPr>
          <p:cNvPr id="4" name="Slide Number Placeholder 3"/>
          <p:cNvSpPr>
            <a:spLocks noGrp="1"/>
          </p:cNvSpPr>
          <p:nvPr>
            <p:ph type="sldNum" sz="quarter" idx="12"/>
          </p:nvPr>
        </p:nvSpPr>
        <p:spPr>
          <a:xfrm>
            <a:off x="8610600" y="5991226"/>
            <a:ext cx="2351315"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230868217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Re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5991227"/>
            <a:ext cx="2743200" cy="365125"/>
          </a:xfrm>
        </p:spPr>
        <p:txBody>
          <a:bodyPr/>
          <a:lstStyle/>
          <a:p>
            <a:fld id="{42918C66-3A69-4AAA-98A3-7ECA3BF8B555}" type="datetimeFigureOut">
              <a:rPr lang="en-GB" smtClean="0"/>
              <a:t>04/05/2023</a:t>
            </a:fld>
            <a:endParaRPr lang="en-GB"/>
          </a:p>
        </p:txBody>
      </p:sp>
      <p:sp>
        <p:nvSpPr>
          <p:cNvPr id="4" name="Slide Number Placeholder 3"/>
          <p:cNvSpPr>
            <a:spLocks noGrp="1"/>
          </p:cNvSpPr>
          <p:nvPr>
            <p:ph type="sldNum" sz="quarter" idx="12"/>
          </p:nvPr>
        </p:nvSpPr>
        <p:spPr>
          <a:xfrm>
            <a:off x="8610600" y="5991226"/>
            <a:ext cx="2351315"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73608156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Gree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5991227"/>
            <a:ext cx="2743200" cy="365125"/>
          </a:xfrm>
        </p:spPr>
        <p:txBody>
          <a:bodyPr/>
          <a:lstStyle/>
          <a:p>
            <a:fld id="{42918C66-3A69-4AAA-98A3-7ECA3BF8B555}" type="datetimeFigureOut">
              <a:rPr lang="en-GB" smtClean="0"/>
              <a:t>04/05/2023</a:t>
            </a:fld>
            <a:endParaRPr lang="en-GB"/>
          </a:p>
        </p:txBody>
      </p:sp>
      <p:sp>
        <p:nvSpPr>
          <p:cNvPr id="4" name="Slide Number Placeholder 3"/>
          <p:cNvSpPr>
            <a:spLocks noGrp="1"/>
          </p:cNvSpPr>
          <p:nvPr>
            <p:ph type="sldNum" sz="quarter" idx="12"/>
          </p:nvPr>
        </p:nvSpPr>
        <p:spPr>
          <a:xfrm>
            <a:off x="8610600" y="5991226"/>
            <a:ext cx="2351315"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26230863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Light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5991227"/>
            <a:ext cx="2743200" cy="365125"/>
          </a:xfrm>
        </p:spPr>
        <p:txBody>
          <a:bodyPr/>
          <a:lstStyle/>
          <a:p>
            <a:fld id="{42918C66-3A69-4AAA-98A3-7ECA3BF8B555}" type="datetimeFigureOut">
              <a:rPr lang="en-GB" smtClean="0"/>
              <a:t>04/05/2023</a:t>
            </a:fld>
            <a:endParaRPr lang="en-GB"/>
          </a:p>
        </p:txBody>
      </p:sp>
      <p:sp>
        <p:nvSpPr>
          <p:cNvPr id="4" name="Slide Number Placeholder 3"/>
          <p:cNvSpPr>
            <a:spLocks noGrp="1"/>
          </p:cNvSpPr>
          <p:nvPr>
            <p:ph type="sldNum" sz="quarter" idx="12"/>
          </p:nvPr>
        </p:nvSpPr>
        <p:spPr>
          <a:xfrm>
            <a:off x="8610600" y="5991226"/>
            <a:ext cx="2351315"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27738676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1_Light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5991227"/>
            <a:ext cx="2743200" cy="365125"/>
          </a:xfrm>
        </p:spPr>
        <p:txBody>
          <a:bodyPr/>
          <a:lstStyle/>
          <a:p>
            <a:fld id="{42918C66-3A69-4AAA-98A3-7ECA3BF8B555}" type="datetimeFigureOut">
              <a:rPr lang="en-GB" smtClean="0"/>
              <a:t>04/05/2023</a:t>
            </a:fld>
            <a:endParaRPr lang="en-GB"/>
          </a:p>
        </p:txBody>
      </p:sp>
      <p:sp>
        <p:nvSpPr>
          <p:cNvPr id="4" name="Slide Number Placeholder 3"/>
          <p:cNvSpPr>
            <a:spLocks noGrp="1"/>
          </p:cNvSpPr>
          <p:nvPr>
            <p:ph type="sldNum" sz="quarter" idx="12"/>
          </p:nvPr>
        </p:nvSpPr>
        <p:spPr>
          <a:xfrm>
            <a:off x="8610600" y="5991226"/>
            <a:ext cx="2351315"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10187958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2_Light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5991227"/>
            <a:ext cx="2743200" cy="365125"/>
          </a:xfrm>
        </p:spPr>
        <p:txBody>
          <a:bodyPr/>
          <a:lstStyle/>
          <a:p>
            <a:fld id="{42918C66-3A69-4AAA-98A3-7ECA3BF8B555}" type="datetimeFigureOut">
              <a:rPr lang="en-GB" smtClean="0"/>
              <a:t>04/05/2023</a:t>
            </a:fld>
            <a:endParaRPr lang="en-GB"/>
          </a:p>
        </p:txBody>
      </p:sp>
      <p:sp>
        <p:nvSpPr>
          <p:cNvPr id="4" name="Slide Number Placeholder 3"/>
          <p:cNvSpPr>
            <a:spLocks noGrp="1"/>
          </p:cNvSpPr>
          <p:nvPr>
            <p:ph type="sldNum" sz="quarter" idx="12"/>
          </p:nvPr>
        </p:nvSpPr>
        <p:spPr>
          <a:xfrm>
            <a:off x="8610600" y="5991226"/>
            <a:ext cx="2351315"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3225351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Light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49829" y="2306641"/>
            <a:ext cx="4942115" cy="1295399"/>
          </a:xfrm>
        </p:spPr>
        <p:txBody>
          <a:bodyPr anchor="b">
            <a:noAutofit/>
          </a:bodyPr>
          <a:lstStyle>
            <a:lvl1pPr algn="l">
              <a:defRPr sz="4800">
                <a:solidFill>
                  <a:schemeClr val="bg1">
                    <a:lumMod val="95000"/>
                  </a:schemeClr>
                </a:solidFill>
                <a:latin typeface="Palatino Linotype" panose="02040502050505030304" pitchFamily="18"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349829" y="3810000"/>
            <a:ext cx="4942115" cy="1600200"/>
          </a:xfrm>
        </p:spPr>
        <p:txBody>
          <a:bodyPr/>
          <a:lstStyle>
            <a:lvl1pPr marL="0" indent="0" algn="l">
              <a:buNone/>
              <a:defRPr sz="2400" i="1">
                <a:solidFill>
                  <a:schemeClr val="bg1">
                    <a:lumMod val="95000"/>
                  </a:schemeClr>
                </a:solidFill>
                <a:latin typeface="Palatino Linotype" panose="02040502050505030304" pitchFamily="18"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endParaRPr lang="en-GB" dirty="0"/>
          </a:p>
        </p:txBody>
      </p:sp>
      <p:sp>
        <p:nvSpPr>
          <p:cNvPr id="6" name="Slide Number Placeholder 5"/>
          <p:cNvSpPr>
            <a:spLocks noGrp="1"/>
          </p:cNvSpPr>
          <p:nvPr>
            <p:ph type="sldNum" sz="quarter" idx="12"/>
          </p:nvPr>
        </p:nvSpPr>
        <p:spPr>
          <a:xfrm>
            <a:off x="11005457" y="5966053"/>
            <a:ext cx="936171" cy="365125"/>
          </a:xfrm>
        </p:spPr>
        <p:txBody>
          <a:bodyPr/>
          <a:lstStyle>
            <a:lvl1pPr>
              <a:defRPr>
                <a:solidFill>
                  <a:schemeClr val="bg1"/>
                </a:solidFill>
                <a:latin typeface="Palatino Linotype" panose="02040502050505030304" pitchFamily="18" charset="0"/>
              </a:defRPr>
            </a:lvl1pPr>
          </a:lstStyle>
          <a:p>
            <a:fld id="{4BE729D7-6A05-4401-9E70-5304DE972A75}" type="slidenum">
              <a:rPr lang="en-GB" smtClean="0"/>
              <a:pPr/>
              <a:t>‹#›</a:t>
            </a:fld>
            <a:endParaRPr lang="en-GB" dirty="0"/>
          </a:p>
        </p:txBody>
      </p:sp>
      <p:sp>
        <p:nvSpPr>
          <p:cNvPr id="7" name="Date Placeholder 3"/>
          <p:cNvSpPr>
            <a:spLocks noGrp="1"/>
          </p:cNvSpPr>
          <p:nvPr>
            <p:ph type="dt" sz="half" idx="10"/>
          </p:nvPr>
        </p:nvSpPr>
        <p:spPr>
          <a:xfrm>
            <a:off x="1349829" y="5945189"/>
            <a:ext cx="2743200" cy="365125"/>
          </a:xfrm>
        </p:spPr>
        <p:txBody>
          <a:bodyPr/>
          <a:lstStyle>
            <a:lvl1pPr>
              <a:defRPr>
                <a:solidFill>
                  <a:schemeClr val="bg1">
                    <a:lumMod val="95000"/>
                  </a:schemeClr>
                </a:solidFill>
                <a:latin typeface="Palatino Linotype" panose="02040502050505030304" pitchFamily="18" charset="0"/>
              </a:defRPr>
            </a:lvl1pPr>
          </a:lstStyle>
          <a:p>
            <a:fld id="{42918C66-3A69-4AAA-98A3-7ECA3BF8B555}" type="datetimeFigureOut">
              <a:rPr lang="en-GB" smtClean="0"/>
              <a:pPr/>
              <a:t>04/05/2023</a:t>
            </a:fld>
            <a:endParaRPr lang="en-GB" dirty="0"/>
          </a:p>
        </p:txBody>
      </p:sp>
    </p:spTree>
    <p:extLst>
      <p:ext uri="{BB962C8B-B14F-4D97-AF65-F5344CB8AC3E}">
        <p14:creationId xmlns:p14="http://schemas.microsoft.com/office/powerpoint/2010/main" val="3195011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Cya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49829" y="2306641"/>
            <a:ext cx="4942115" cy="1295399"/>
          </a:xfrm>
        </p:spPr>
        <p:txBody>
          <a:bodyPr anchor="b">
            <a:noAutofit/>
          </a:bodyPr>
          <a:lstStyle>
            <a:lvl1pPr algn="l">
              <a:defRPr sz="4800">
                <a:solidFill>
                  <a:schemeClr val="bg1">
                    <a:lumMod val="95000"/>
                  </a:schemeClr>
                </a:solidFill>
                <a:latin typeface="Palatino Linotype" panose="02040502050505030304" pitchFamily="18"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349829" y="3810000"/>
            <a:ext cx="4942115" cy="1600200"/>
          </a:xfrm>
        </p:spPr>
        <p:txBody>
          <a:bodyPr/>
          <a:lstStyle>
            <a:lvl1pPr marL="0" indent="0" algn="l">
              <a:buNone/>
              <a:defRPr sz="2400" i="1">
                <a:solidFill>
                  <a:schemeClr val="bg1">
                    <a:lumMod val="95000"/>
                  </a:schemeClr>
                </a:solidFill>
                <a:latin typeface="Palatino Linotype" panose="02040502050505030304" pitchFamily="18"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endParaRPr lang="en-GB" dirty="0"/>
          </a:p>
        </p:txBody>
      </p:sp>
      <p:sp>
        <p:nvSpPr>
          <p:cNvPr id="6" name="Slide Number Placeholder 5"/>
          <p:cNvSpPr>
            <a:spLocks noGrp="1"/>
          </p:cNvSpPr>
          <p:nvPr>
            <p:ph type="sldNum" sz="quarter" idx="12"/>
          </p:nvPr>
        </p:nvSpPr>
        <p:spPr>
          <a:xfrm>
            <a:off x="11005457" y="5966053"/>
            <a:ext cx="936171" cy="365125"/>
          </a:xfrm>
        </p:spPr>
        <p:txBody>
          <a:bodyPr/>
          <a:lstStyle>
            <a:lvl1pPr>
              <a:defRPr>
                <a:solidFill>
                  <a:schemeClr val="bg1"/>
                </a:solidFill>
                <a:latin typeface="Palatino Linotype" panose="02040502050505030304" pitchFamily="18" charset="0"/>
              </a:defRPr>
            </a:lvl1pPr>
          </a:lstStyle>
          <a:p>
            <a:fld id="{4BE729D7-6A05-4401-9E70-5304DE972A75}" type="slidenum">
              <a:rPr lang="en-GB" smtClean="0"/>
              <a:pPr/>
              <a:t>‹#›</a:t>
            </a:fld>
            <a:endParaRPr lang="en-GB" dirty="0"/>
          </a:p>
        </p:txBody>
      </p:sp>
      <p:sp>
        <p:nvSpPr>
          <p:cNvPr id="7" name="Date Placeholder 3"/>
          <p:cNvSpPr>
            <a:spLocks noGrp="1"/>
          </p:cNvSpPr>
          <p:nvPr>
            <p:ph type="dt" sz="half" idx="10"/>
          </p:nvPr>
        </p:nvSpPr>
        <p:spPr>
          <a:xfrm>
            <a:off x="1349829" y="5945189"/>
            <a:ext cx="2743200" cy="365125"/>
          </a:xfrm>
        </p:spPr>
        <p:txBody>
          <a:bodyPr/>
          <a:lstStyle>
            <a:lvl1pPr>
              <a:defRPr>
                <a:solidFill>
                  <a:schemeClr val="bg1">
                    <a:lumMod val="95000"/>
                  </a:schemeClr>
                </a:solidFill>
                <a:latin typeface="Palatino Linotype" panose="02040502050505030304" pitchFamily="18" charset="0"/>
              </a:defRPr>
            </a:lvl1pPr>
          </a:lstStyle>
          <a:p>
            <a:fld id="{42918C66-3A69-4AAA-98A3-7ECA3BF8B555}" type="datetimeFigureOut">
              <a:rPr lang="en-GB" smtClean="0"/>
              <a:pPr/>
              <a:t>04/05/2023</a:t>
            </a:fld>
            <a:endParaRPr lang="en-GB" dirty="0"/>
          </a:p>
        </p:txBody>
      </p:sp>
    </p:spTree>
    <p:extLst>
      <p:ext uri="{BB962C8B-B14F-4D97-AF65-F5344CB8AC3E}">
        <p14:creationId xmlns:p14="http://schemas.microsoft.com/office/powerpoint/2010/main" val="2735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Gree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49829" y="2306641"/>
            <a:ext cx="4942115" cy="1295399"/>
          </a:xfrm>
        </p:spPr>
        <p:txBody>
          <a:bodyPr anchor="b">
            <a:noAutofit/>
          </a:bodyPr>
          <a:lstStyle>
            <a:lvl1pPr algn="l">
              <a:defRPr sz="4800">
                <a:solidFill>
                  <a:schemeClr val="bg1">
                    <a:lumMod val="95000"/>
                  </a:schemeClr>
                </a:solidFill>
                <a:latin typeface="Palatino Linotype" panose="02040502050505030304" pitchFamily="18"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349829" y="3810000"/>
            <a:ext cx="4942115" cy="1600200"/>
          </a:xfrm>
        </p:spPr>
        <p:txBody>
          <a:bodyPr/>
          <a:lstStyle>
            <a:lvl1pPr marL="0" indent="0" algn="l">
              <a:buNone/>
              <a:defRPr sz="2400" i="1">
                <a:solidFill>
                  <a:schemeClr val="bg1">
                    <a:lumMod val="95000"/>
                  </a:schemeClr>
                </a:solidFill>
                <a:latin typeface="Palatino Linotype" panose="02040502050505030304" pitchFamily="18"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endParaRPr lang="en-GB" dirty="0"/>
          </a:p>
        </p:txBody>
      </p:sp>
      <p:sp>
        <p:nvSpPr>
          <p:cNvPr id="6" name="Slide Number Placeholder 5"/>
          <p:cNvSpPr>
            <a:spLocks noGrp="1"/>
          </p:cNvSpPr>
          <p:nvPr>
            <p:ph type="sldNum" sz="quarter" idx="12"/>
          </p:nvPr>
        </p:nvSpPr>
        <p:spPr>
          <a:xfrm>
            <a:off x="11005457" y="5966053"/>
            <a:ext cx="936171" cy="365125"/>
          </a:xfrm>
        </p:spPr>
        <p:txBody>
          <a:bodyPr/>
          <a:lstStyle>
            <a:lvl1pPr>
              <a:defRPr>
                <a:solidFill>
                  <a:schemeClr val="bg1"/>
                </a:solidFill>
                <a:latin typeface="Palatino Linotype" panose="02040502050505030304" pitchFamily="18" charset="0"/>
              </a:defRPr>
            </a:lvl1pPr>
          </a:lstStyle>
          <a:p>
            <a:fld id="{4BE729D7-6A05-4401-9E70-5304DE972A75}" type="slidenum">
              <a:rPr lang="en-GB" smtClean="0"/>
              <a:pPr/>
              <a:t>‹#›</a:t>
            </a:fld>
            <a:endParaRPr lang="en-GB" dirty="0"/>
          </a:p>
        </p:txBody>
      </p:sp>
      <p:sp>
        <p:nvSpPr>
          <p:cNvPr id="7" name="Date Placeholder 3"/>
          <p:cNvSpPr>
            <a:spLocks noGrp="1"/>
          </p:cNvSpPr>
          <p:nvPr>
            <p:ph type="dt" sz="half" idx="10"/>
          </p:nvPr>
        </p:nvSpPr>
        <p:spPr>
          <a:xfrm>
            <a:off x="1349829" y="5945189"/>
            <a:ext cx="2743200" cy="365125"/>
          </a:xfrm>
        </p:spPr>
        <p:txBody>
          <a:bodyPr/>
          <a:lstStyle>
            <a:lvl1pPr>
              <a:defRPr>
                <a:solidFill>
                  <a:schemeClr val="bg1">
                    <a:lumMod val="95000"/>
                  </a:schemeClr>
                </a:solidFill>
                <a:latin typeface="Palatino Linotype" panose="02040502050505030304" pitchFamily="18" charset="0"/>
              </a:defRPr>
            </a:lvl1pPr>
          </a:lstStyle>
          <a:p>
            <a:fld id="{42918C66-3A69-4AAA-98A3-7ECA3BF8B555}" type="datetimeFigureOut">
              <a:rPr lang="en-GB" smtClean="0"/>
              <a:pPr/>
              <a:t>04/05/2023</a:t>
            </a:fld>
            <a:endParaRPr lang="en-GB" dirty="0"/>
          </a:p>
        </p:txBody>
      </p:sp>
    </p:spTree>
    <p:extLst>
      <p:ext uri="{BB962C8B-B14F-4D97-AF65-F5344CB8AC3E}">
        <p14:creationId xmlns:p14="http://schemas.microsoft.com/office/powerpoint/2010/main" val="1742602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Oran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49829" y="2306641"/>
            <a:ext cx="4942115" cy="1295399"/>
          </a:xfrm>
        </p:spPr>
        <p:txBody>
          <a:bodyPr anchor="b">
            <a:noAutofit/>
          </a:bodyPr>
          <a:lstStyle>
            <a:lvl1pPr algn="l">
              <a:defRPr sz="4800">
                <a:solidFill>
                  <a:schemeClr val="bg1">
                    <a:lumMod val="95000"/>
                  </a:schemeClr>
                </a:solidFill>
                <a:latin typeface="Palatino Linotype" panose="02040502050505030304" pitchFamily="18" charset="0"/>
              </a:defRPr>
            </a:lvl1pPr>
          </a:lstStyle>
          <a:p>
            <a:r>
              <a:rPr lang="en-US" dirty="0"/>
              <a:t>Click to edit Master title style</a:t>
            </a:r>
            <a:endParaRPr lang="en-GB" dirty="0"/>
          </a:p>
        </p:txBody>
      </p:sp>
      <p:sp>
        <p:nvSpPr>
          <p:cNvPr id="3" name="Subtitle 2"/>
          <p:cNvSpPr>
            <a:spLocks noGrp="1"/>
          </p:cNvSpPr>
          <p:nvPr>
            <p:ph type="subTitle" idx="1"/>
          </p:nvPr>
        </p:nvSpPr>
        <p:spPr>
          <a:xfrm>
            <a:off x="1349829" y="3810000"/>
            <a:ext cx="4942115" cy="1600200"/>
          </a:xfrm>
        </p:spPr>
        <p:txBody>
          <a:bodyPr/>
          <a:lstStyle>
            <a:lvl1pPr marL="0" indent="0" algn="l">
              <a:buNone/>
              <a:defRPr sz="2400" i="1">
                <a:solidFill>
                  <a:schemeClr val="bg1">
                    <a:lumMod val="95000"/>
                  </a:schemeClr>
                </a:solidFill>
                <a:latin typeface="Palatino Linotype" panose="02040502050505030304" pitchFamily="18"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Click to edit Master subtitle style</a:t>
            </a:r>
            <a:endParaRPr lang="en-GB" dirty="0"/>
          </a:p>
        </p:txBody>
      </p:sp>
      <p:sp>
        <p:nvSpPr>
          <p:cNvPr id="6" name="Slide Number Placeholder 5"/>
          <p:cNvSpPr>
            <a:spLocks noGrp="1"/>
          </p:cNvSpPr>
          <p:nvPr>
            <p:ph type="sldNum" sz="quarter" idx="12"/>
          </p:nvPr>
        </p:nvSpPr>
        <p:spPr>
          <a:xfrm>
            <a:off x="11005457" y="5966053"/>
            <a:ext cx="936171" cy="365125"/>
          </a:xfrm>
        </p:spPr>
        <p:txBody>
          <a:bodyPr/>
          <a:lstStyle>
            <a:lvl1pPr>
              <a:defRPr>
                <a:solidFill>
                  <a:schemeClr val="bg1"/>
                </a:solidFill>
                <a:latin typeface="Palatino Linotype" panose="02040502050505030304" pitchFamily="18" charset="0"/>
              </a:defRPr>
            </a:lvl1pPr>
          </a:lstStyle>
          <a:p>
            <a:fld id="{4BE729D7-6A05-4401-9E70-5304DE972A75}" type="slidenum">
              <a:rPr lang="en-GB" smtClean="0"/>
              <a:pPr/>
              <a:t>‹#›</a:t>
            </a:fld>
            <a:endParaRPr lang="en-GB" dirty="0"/>
          </a:p>
        </p:txBody>
      </p:sp>
      <p:sp>
        <p:nvSpPr>
          <p:cNvPr id="7" name="Date Placeholder 3"/>
          <p:cNvSpPr>
            <a:spLocks noGrp="1"/>
          </p:cNvSpPr>
          <p:nvPr>
            <p:ph type="dt" sz="half" idx="10"/>
          </p:nvPr>
        </p:nvSpPr>
        <p:spPr>
          <a:xfrm>
            <a:off x="1349829" y="5945189"/>
            <a:ext cx="2743200" cy="365125"/>
          </a:xfrm>
        </p:spPr>
        <p:txBody>
          <a:bodyPr/>
          <a:lstStyle>
            <a:lvl1pPr>
              <a:defRPr>
                <a:solidFill>
                  <a:schemeClr val="bg1">
                    <a:lumMod val="95000"/>
                  </a:schemeClr>
                </a:solidFill>
                <a:latin typeface="Palatino Linotype" panose="02040502050505030304" pitchFamily="18" charset="0"/>
              </a:defRPr>
            </a:lvl1pPr>
          </a:lstStyle>
          <a:p>
            <a:fld id="{42918C66-3A69-4AAA-98A3-7ECA3BF8B555}" type="datetimeFigureOut">
              <a:rPr lang="en-GB" smtClean="0"/>
              <a:pPr/>
              <a:t>04/05/2023</a:t>
            </a:fld>
            <a:endParaRPr lang="en-GB" dirty="0"/>
          </a:p>
        </p:txBody>
      </p:sp>
    </p:spTree>
    <p:extLst>
      <p:ext uri="{BB962C8B-B14F-4D97-AF65-F5344CB8AC3E}">
        <p14:creationId xmlns:p14="http://schemas.microsoft.com/office/powerpoint/2010/main" val="453676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27314"/>
            <a:ext cx="10276115" cy="863374"/>
          </a:xfrm>
        </p:spPr>
        <p:txBody>
          <a:bodyPr/>
          <a:lstStyle>
            <a:lvl1pPr>
              <a:defRPr>
                <a:solidFill>
                  <a:schemeClr val="accent5">
                    <a:lumMod val="50000"/>
                  </a:schemeClr>
                </a:solidFill>
                <a:latin typeface="Palatino Linotype" panose="02040502050505030304" pitchFamily="18" charset="0"/>
              </a:defRPr>
            </a:lvl1pPr>
          </a:lstStyle>
          <a:p>
            <a:r>
              <a:rPr lang="en-US" dirty="0"/>
              <a:t>Click to edit Master title style</a:t>
            </a:r>
            <a:endParaRPr lang="en-GB" dirty="0"/>
          </a:p>
        </p:txBody>
      </p:sp>
      <p:sp>
        <p:nvSpPr>
          <p:cNvPr id="3" name="Content Placeholder 2"/>
          <p:cNvSpPr>
            <a:spLocks noGrp="1"/>
          </p:cNvSpPr>
          <p:nvPr>
            <p:ph idx="1"/>
          </p:nvPr>
        </p:nvSpPr>
        <p:spPr>
          <a:xfrm>
            <a:off x="838200" y="1825625"/>
            <a:ext cx="10276115" cy="3486604"/>
          </a:xfrm>
        </p:spPr>
        <p:txBody>
          <a:bodyPr/>
          <a:lstStyle>
            <a:lvl1pPr marL="0" indent="0" algn="l">
              <a:buFontTx/>
              <a:buNone/>
              <a:defRPr>
                <a:solidFill>
                  <a:schemeClr val="accent5">
                    <a:lumMod val="50000"/>
                  </a:schemeClr>
                </a:solidFill>
                <a:latin typeface="Palatino Linotype" panose="02040502050505030304" pitchFamily="18" charset="0"/>
              </a:defRPr>
            </a:lvl1pPr>
            <a:lvl2pPr marL="457189" indent="0" algn="l">
              <a:buFontTx/>
              <a:buNone/>
              <a:defRPr>
                <a:solidFill>
                  <a:schemeClr val="accent5">
                    <a:lumMod val="50000"/>
                  </a:schemeClr>
                </a:solidFill>
                <a:latin typeface="Palatino Linotype" panose="02040502050505030304" pitchFamily="18" charset="0"/>
              </a:defRPr>
            </a:lvl2pPr>
            <a:lvl3pPr marL="914377" indent="0" algn="l">
              <a:buFontTx/>
              <a:buNone/>
              <a:defRPr>
                <a:solidFill>
                  <a:schemeClr val="accent5">
                    <a:lumMod val="50000"/>
                  </a:schemeClr>
                </a:solidFill>
                <a:latin typeface="Palatino Linotype" panose="02040502050505030304" pitchFamily="18" charset="0"/>
              </a:defRPr>
            </a:lvl3pPr>
            <a:lvl4pPr marL="1371566" indent="0" algn="l">
              <a:buFontTx/>
              <a:buNone/>
              <a:defRPr>
                <a:solidFill>
                  <a:schemeClr val="accent5">
                    <a:lumMod val="50000"/>
                  </a:schemeClr>
                </a:solidFill>
                <a:latin typeface="Palatino Linotype" panose="02040502050505030304" pitchFamily="18" charset="0"/>
              </a:defRPr>
            </a:lvl4pPr>
            <a:lvl5pPr marL="1828754" indent="0" algn="l">
              <a:buFontTx/>
              <a:buNone/>
              <a:defRPr>
                <a:solidFill>
                  <a:schemeClr val="accent5">
                    <a:lumMod val="50000"/>
                  </a:schemeClr>
                </a:solidFill>
                <a:latin typeface="Palatino Linotype" panose="02040502050505030304"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a:xfrm>
            <a:off x="838200" y="5979434"/>
            <a:ext cx="2743200" cy="365125"/>
          </a:xfrm>
        </p:spPr>
        <p:txBody>
          <a:bodyPr/>
          <a:lstStyle/>
          <a:p>
            <a:fld id="{42918C66-3A69-4AAA-98A3-7ECA3BF8B555}" type="datetimeFigureOut">
              <a:rPr lang="en-GB" smtClean="0"/>
              <a:t>04/05/2023</a:t>
            </a:fld>
            <a:endParaRPr lang="en-GB"/>
          </a:p>
        </p:txBody>
      </p:sp>
      <p:sp>
        <p:nvSpPr>
          <p:cNvPr id="6" name="Slide Number Placeholder 5"/>
          <p:cNvSpPr>
            <a:spLocks noGrp="1"/>
          </p:cNvSpPr>
          <p:nvPr>
            <p:ph type="sldNum" sz="quarter" idx="12"/>
          </p:nvPr>
        </p:nvSpPr>
        <p:spPr>
          <a:xfrm>
            <a:off x="8610600" y="5991227"/>
            <a:ext cx="2503715"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2535011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27314"/>
            <a:ext cx="10276115" cy="863374"/>
          </a:xfrm>
        </p:spPr>
        <p:txBody>
          <a:bodyPr/>
          <a:lstStyle>
            <a:lvl1pPr>
              <a:defRPr>
                <a:solidFill>
                  <a:schemeClr val="bg1">
                    <a:lumMod val="95000"/>
                  </a:schemeClr>
                </a:solidFill>
                <a:latin typeface="Palatino Linotype" panose="02040502050505030304" pitchFamily="18" charset="0"/>
              </a:defRPr>
            </a:lvl1pPr>
          </a:lstStyle>
          <a:p>
            <a:r>
              <a:rPr lang="en-US" dirty="0"/>
              <a:t>Click to edit Master title style</a:t>
            </a:r>
            <a:endParaRPr lang="en-GB" dirty="0"/>
          </a:p>
        </p:txBody>
      </p:sp>
      <p:sp>
        <p:nvSpPr>
          <p:cNvPr id="3" name="Content Placeholder 2"/>
          <p:cNvSpPr>
            <a:spLocks noGrp="1"/>
          </p:cNvSpPr>
          <p:nvPr>
            <p:ph idx="1"/>
          </p:nvPr>
        </p:nvSpPr>
        <p:spPr>
          <a:xfrm>
            <a:off x="838200" y="1825625"/>
            <a:ext cx="10276115" cy="3486604"/>
          </a:xfrm>
        </p:spPr>
        <p:txBody>
          <a:bodyPr/>
          <a:lstStyle>
            <a:lvl1pPr marL="0" indent="0" algn="l">
              <a:buNone/>
              <a:defRPr>
                <a:solidFill>
                  <a:schemeClr val="bg1">
                    <a:lumMod val="95000"/>
                  </a:schemeClr>
                </a:solidFill>
                <a:latin typeface="Palatino Linotype" panose="02040502050505030304" pitchFamily="18" charset="0"/>
              </a:defRPr>
            </a:lvl1pPr>
            <a:lvl2pPr marL="457189" indent="0" algn="l">
              <a:buNone/>
              <a:defRPr>
                <a:solidFill>
                  <a:schemeClr val="bg1">
                    <a:lumMod val="95000"/>
                  </a:schemeClr>
                </a:solidFill>
                <a:latin typeface="Palatino Linotype" panose="02040502050505030304" pitchFamily="18" charset="0"/>
              </a:defRPr>
            </a:lvl2pPr>
            <a:lvl3pPr marL="914377" indent="0" algn="l">
              <a:buNone/>
              <a:defRPr>
                <a:solidFill>
                  <a:schemeClr val="bg1">
                    <a:lumMod val="95000"/>
                  </a:schemeClr>
                </a:solidFill>
                <a:latin typeface="Palatino Linotype" panose="02040502050505030304" pitchFamily="18" charset="0"/>
              </a:defRPr>
            </a:lvl3pPr>
            <a:lvl4pPr marL="1371566" indent="0" algn="l">
              <a:buNone/>
              <a:defRPr>
                <a:solidFill>
                  <a:schemeClr val="bg1">
                    <a:lumMod val="95000"/>
                  </a:schemeClr>
                </a:solidFill>
                <a:latin typeface="Palatino Linotype" panose="02040502050505030304" pitchFamily="18" charset="0"/>
              </a:defRPr>
            </a:lvl4pPr>
            <a:lvl5pPr marL="1828754" indent="0" algn="l">
              <a:buNone/>
              <a:defRPr>
                <a:solidFill>
                  <a:schemeClr val="bg1">
                    <a:lumMod val="95000"/>
                  </a:schemeClr>
                </a:solidFill>
                <a:latin typeface="Palatino Linotype" panose="02040502050505030304"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a:xfrm>
            <a:off x="838200" y="5979434"/>
            <a:ext cx="2743200" cy="365125"/>
          </a:xfrm>
        </p:spPr>
        <p:txBody>
          <a:bodyPr/>
          <a:lstStyle/>
          <a:p>
            <a:fld id="{42918C66-3A69-4AAA-98A3-7ECA3BF8B555}" type="datetimeFigureOut">
              <a:rPr lang="en-GB" smtClean="0"/>
              <a:t>04/05/2023</a:t>
            </a:fld>
            <a:endParaRPr lang="en-GB"/>
          </a:p>
        </p:txBody>
      </p:sp>
      <p:sp>
        <p:nvSpPr>
          <p:cNvPr id="6" name="Slide Number Placeholder 5"/>
          <p:cNvSpPr>
            <a:spLocks noGrp="1"/>
          </p:cNvSpPr>
          <p:nvPr>
            <p:ph type="sldNum" sz="quarter" idx="12"/>
          </p:nvPr>
        </p:nvSpPr>
        <p:spPr>
          <a:xfrm>
            <a:off x="8610600" y="5991227"/>
            <a:ext cx="2503715"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305579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2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827314"/>
            <a:ext cx="10276115" cy="863374"/>
          </a:xfrm>
        </p:spPr>
        <p:txBody>
          <a:bodyPr/>
          <a:lstStyle>
            <a:lvl1pPr>
              <a:defRPr>
                <a:solidFill>
                  <a:schemeClr val="bg1">
                    <a:lumMod val="95000"/>
                  </a:schemeClr>
                </a:solidFill>
                <a:latin typeface="Palatino Linotype" panose="02040502050505030304" pitchFamily="18" charset="0"/>
              </a:defRPr>
            </a:lvl1pPr>
          </a:lstStyle>
          <a:p>
            <a:r>
              <a:rPr lang="en-US" dirty="0"/>
              <a:t>Click to edit Master title style</a:t>
            </a:r>
            <a:endParaRPr lang="en-GB" dirty="0"/>
          </a:p>
        </p:txBody>
      </p:sp>
      <p:sp>
        <p:nvSpPr>
          <p:cNvPr id="3" name="Content Placeholder 2"/>
          <p:cNvSpPr>
            <a:spLocks noGrp="1"/>
          </p:cNvSpPr>
          <p:nvPr>
            <p:ph idx="1"/>
          </p:nvPr>
        </p:nvSpPr>
        <p:spPr>
          <a:xfrm>
            <a:off x="838200" y="1825625"/>
            <a:ext cx="10276115" cy="3486604"/>
          </a:xfrm>
        </p:spPr>
        <p:txBody>
          <a:bodyPr/>
          <a:lstStyle>
            <a:lvl1pPr marL="0" indent="0" algn="l">
              <a:buNone/>
              <a:defRPr>
                <a:solidFill>
                  <a:schemeClr val="bg1">
                    <a:lumMod val="95000"/>
                  </a:schemeClr>
                </a:solidFill>
                <a:latin typeface="Palatino Linotype" panose="02040502050505030304" pitchFamily="18" charset="0"/>
              </a:defRPr>
            </a:lvl1pPr>
            <a:lvl2pPr marL="457189" indent="0" algn="l">
              <a:buNone/>
              <a:defRPr>
                <a:solidFill>
                  <a:schemeClr val="bg1">
                    <a:lumMod val="95000"/>
                  </a:schemeClr>
                </a:solidFill>
                <a:latin typeface="Palatino Linotype" panose="02040502050505030304" pitchFamily="18" charset="0"/>
              </a:defRPr>
            </a:lvl2pPr>
            <a:lvl3pPr marL="914377" indent="0" algn="l">
              <a:buNone/>
              <a:defRPr>
                <a:solidFill>
                  <a:schemeClr val="bg1">
                    <a:lumMod val="95000"/>
                  </a:schemeClr>
                </a:solidFill>
                <a:latin typeface="Palatino Linotype" panose="02040502050505030304" pitchFamily="18" charset="0"/>
              </a:defRPr>
            </a:lvl3pPr>
            <a:lvl4pPr marL="1371566" indent="0" algn="l">
              <a:buNone/>
              <a:defRPr>
                <a:solidFill>
                  <a:schemeClr val="bg1">
                    <a:lumMod val="95000"/>
                  </a:schemeClr>
                </a:solidFill>
                <a:latin typeface="Palatino Linotype" panose="02040502050505030304" pitchFamily="18" charset="0"/>
              </a:defRPr>
            </a:lvl4pPr>
            <a:lvl5pPr marL="1828754" indent="0" algn="l">
              <a:buNone/>
              <a:defRPr>
                <a:solidFill>
                  <a:schemeClr val="bg1">
                    <a:lumMod val="95000"/>
                  </a:schemeClr>
                </a:solidFill>
                <a:latin typeface="Palatino Linotype" panose="02040502050505030304" pitchFamily="18"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a:xfrm>
            <a:off x="838200" y="5979434"/>
            <a:ext cx="2743200" cy="365125"/>
          </a:xfrm>
        </p:spPr>
        <p:txBody>
          <a:bodyPr/>
          <a:lstStyle/>
          <a:p>
            <a:fld id="{42918C66-3A69-4AAA-98A3-7ECA3BF8B555}" type="datetimeFigureOut">
              <a:rPr lang="en-GB" smtClean="0"/>
              <a:t>04/05/2023</a:t>
            </a:fld>
            <a:endParaRPr lang="en-GB"/>
          </a:p>
        </p:txBody>
      </p:sp>
      <p:sp>
        <p:nvSpPr>
          <p:cNvPr id="6" name="Slide Number Placeholder 5"/>
          <p:cNvSpPr>
            <a:spLocks noGrp="1"/>
          </p:cNvSpPr>
          <p:nvPr>
            <p:ph type="sldNum" sz="quarter" idx="12"/>
          </p:nvPr>
        </p:nvSpPr>
        <p:spPr>
          <a:xfrm>
            <a:off x="8610600" y="5991227"/>
            <a:ext cx="2503715" cy="365125"/>
          </a:xfrm>
        </p:spPr>
        <p:txBody>
          <a:bodyPr/>
          <a:lstStyle/>
          <a:p>
            <a:fld id="{4BE729D7-6A05-4401-9E70-5304DE972A75}" type="slidenum">
              <a:rPr lang="en-GB" smtClean="0"/>
              <a:t>‹#›</a:t>
            </a:fld>
            <a:endParaRPr lang="en-GB"/>
          </a:p>
        </p:txBody>
      </p:sp>
    </p:spTree>
    <p:extLst>
      <p:ext uri="{BB962C8B-B14F-4D97-AF65-F5344CB8AC3E}">
        <p14:creationId xmlns:p14="http://schemas.microsoft.com/office/powerpoint/2010/main" val="1820606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918C66-3A69-4AAA-98A3-7ECA3BF8B555}" type="datetimeFigureOut">
              <a:rPr lang="en-GB" smtClean="0"/>
              <a:t>04/05/2023</a:t>
            </a:fld>
            <a:endParaRPr lang="en-GB"/>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E729D7-6A05-4401-9E70-5304DE972A75}" type="slidenum">
              <a:rPr lang="en-GB" smtClean="0"/>
              <a:t>‹#›</a:t>
            </a:fld>
            <a:endParaRPr lang="en-GB"/>
          </a:p>
        </p:txBody>
      </p:sp>
    </p:spTree>
    <p:extLst>
      <p:ext uri="{BB962C8B-B14F-4D97-AF65-F5344CB8AC3E}">
        <p14:creationId xmlns:p14="http://schemas.microsoft.com/office/powerpoint/2010/main" val="10183764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3" r:id="rId3"/>
    <p:sldLayoutId id="2147483661" r:id="rId4"/>
    <p:sldLayoutId id="2147483662" r:id="rId5"/>
    <p:sldLayoutId id="2147483664" r:id="rId6"/>
    <p:sldLayoutId id="2147483650" r:id="rId7"/>
    <p:sldLayoutId id="2147483665" r:id="rId8"/>
    <p:sldLayoutId id="2147483666" r:id="rId9"/>
    <p:sldLayoutId id="2147483667" r:id="rId10"/>
    <p:sldLayoutId id="2147483668" r:id="rId11"/>
    <p:sldLayoutId id="2147483669" r:id="rId12"/>
    <p:sldLayoutId id="2147483670" r:id="rId13"/>
    <p:sldLayoutId id="2147483651" r:id="rId14"/>
    <p:sldLayoutId id="2147483652" r:id="rId15"/>
    <p:sldLayoutId id="2147483653" r:id="rId16"/>
    <p:sldLayoutId id="2147483672" r:id="rId17"/>
    <p:sldLayoutId id="2147483657" r:id="rId18"/>
    <p:sldLayoutId id="2147483671" r:id="rId19"/>
    <p:sldLayoutId id="2147483654" r:id="rId20"/>
    <p:sldLayoutId id="2147483656" r:id="rId21"/>
    <p:sldLayoutId id="2147483658" r:id="rId22"/>
    <p:sldLayoutId id="2147483659" r:id="rId23"/>
    <p:sldLayoutId id="2147483655" r:id="rId24"/>
    <p:sldLayoutId id="2147483673" r:id="rId25"/>
    <p:sldLayoutId id="2147483674" r:id="rId26"/>
    <p:sldLayoutId id="2147483675" r:id="rId27"/>
    <p:sldLayoutId id="2147483676" r:id="rId28"/>
    <p:sldLayoutId id="2147483677" r:id="rId29"/>
  </p:sldLayoutIdLst>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tags" Target="../tags/tag2.xml"/><Relationship Id="rId4" Type="http://schemas.openxmlformats.org/officeDocument/2006/relationships/hyperlink" Target="mailto:CultureandEducationTirana@state.gov"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gcc02.safelinks.protection.outlook.com/?url=https%3A%2F%2Fapply.iie.org%2Ffvsp2024%2F&amp;data=05%7C01%7CCupim%40state.gov%7C68526f6743014303615208db40cbc8d0%7C66cf50745afe48d1a691a12b2121f44b%7C0%7C0%7C638175016223829215%7CUnknown%7CTWFpbGZsb3d8eyJWIjoiMC4wLjAwMDAiLCJQIjoiV2luMzIiLCJBTiI6Ik1haWwiLCJXVCI6Mn0%3D%7C3000%7C%7C%7C&amp;sdata=Tji7CQZwfnGDXHEldEKWHf3RTvXUAPICjl6RpItrrTk%3D&amp;reserved=0" TargetMode="External"/><Relationship Id="rId2" Type="http://schemas.openxmlformats.org/officeDocument/2006/relationships/notesSlide" Target="../notesSlides/notesSlide8.xml"/><Relationship Id="rId1" Type="http://schemas.openxmlformats.org/officeDocument/2006/relationships/slideLayout" Target="../slideLayouts/slideLayout14.xml"/><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349829" y="2103122"/>
            <a:ext cx="7190668" cy="1517903"/>
          </a:xfrm>
        </p:spPr>
        <p:txBody>
          <a:bodyPr/>
          <a:lstStyle/>
          <a:p>
            <a:br>
              <a:rPr lang="en-US" sz="3600" b="1" dirty="0">
                <a:solidFill>
                  <a:schemeClr val="bg1"/>
                </a:solidFill>
                <a:latin typeface="Calibri" pitchFamily="34" charset="0"/>
                <a:cs typeface="Calibri" pitchFamily="34" charset="0"/>
              </a:rPr>
            </a:br>
            <a:r>
              <a:rPr lang="en-US" sz="4000" b="1" dirty="0">
                <a:solidFill>
                  <a:schemeClr val="bg1"/>
                </a:solidFill>
                <a:cs typeface="Calibri" pitchFamily="34" charset="0"/>
              </a:rPr>
              <a:t>J. William Fulbright</a:t>
            </a:r>
            <a:r>
              <a:rPr lang="en-US" sz="3600" b="1" dirty="0">
                <a:solidFill>
                  <a:schemeClr val="bg1"/>
                </a:solidFill>
                <a:latin typeface="Calibri" pitchFamily="34" charset="0"/>
                <a:cs typeface="Calibri" pitchFamily="34" charset="0"/>
              </a:rPr>
              <a:t> </a:t>
            </a:r>
            <a:br>
              <a:rPr lang="en-US" sz="4000" b="1" dirty="0">
                <a:solidFill>
                  <a:schemeClr val="bg1"/>
                </a:solidFill>
                <a:cs typeface="Calibri" pitchFamily="34" charset="0"/>
              </a:rPr>
            </a:br>
            <a:r>
              <a:rPr lang="en-US" sz="4000" b="1" dirty="0">
                <a:solidFill>
                  <a:schemeClr val="bg1"/>
                </a:solidFill>
                <a:cs typeface="Calibri" pitchFamily="34" charset="0"/>
              </a:rPr>
              <a:t>Visiting Scholar Program</a:t>
            </a:r>
            <a:endParaRPr lang="en-GB" sz="4000" dirty="0"/>
          </a:p>
        </p:txBody>
      </p:sp>
      <p:sp>
        <p:nvSpPr>
          <p:cNvPr id="7" name="Subtitle 6"/>
          <p:cNvSpPr>
            <a:spLocks noGrp="1"/>
          </p:cNvSpPr>
          <p:nvPr>
            <p:ph type="subTitle" idx="1"/>
          </p:nvPr>
        </p:nvSpPr>
        <p:spPr/>
        <p:txBody>
          <a:bodyPr/>
          <a:lstStyle/>
          <a:p>
            <a:r>
              <a:rPr lang="en-GB" dirty="0"/>
              <a:t>Information Session </a:t>
            </a:r>
          </a:p>
          <a:p>
            <a:r>
              <a:rPr lang="en-GB" dirty="0"/>
              <a:t>Spring 2023</a:t>
            </a:r>
          </a:p>
        </p:txBody>
      </p:sp>
    </p:spTree>
    <p:extLst>
      <p:ext uri="{BB962C8B-B14F-4D97-AF65-F5344CB8AC3E}">
        <p14:creationId xmlns:p14="http://schemas.microsoft.com/office/powerpoint/2010/main" val="1496802668"/>
      </p:ext>
    </p:extLst>
  </p:cSld>
  <p:clrMapOvr>
    <a:masterClrMapping/>
  </p:clrMapOvr>
  <mc:AlternateContent xmlns:mc="http://schemas.openxmlformats.org/markup-compatibility/2006" xmlns:p14="http://schemas.microsoft.com/office/powerpoint/2010/main">
    <mc:Choice Requires="p14">
      <p:transition p14:dur="10" advTm="65808"/>
    </mc:Choice>
    <mc:Fallback xmlns="">
      <p:transition advTm="65808"/>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838202" y="1690689"/>
            <a:ext cx="9248775" cy="401585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accent5">
                    <a:lumMod val="50000"/>
                  </a:schemeClr>
                </a:solidFill>
                <a:latin typeface="Palatino Linotype" panose="02040502050505030304" pitchFamily="18" charset="0"/>
                <a:ea typeface="+mj-ea"/>
                <a:cs typeface="+mj-cs"/>
              </a:defRPr>
            </a:lvl1pPr>
          </a:lstStyle>
          <a:p>
            <a:pPr>
              <a:lnSpc>
                <a:spcPct val="150000"/>
              </a:lnSpc>
            </a:pPr>
            <a:r>
              <a:rPr lang="en-GB" altLang="en-US" sz="2200" dirty="0">
                <a:solidFill>
                  <a:srgbClr val="002060"/>
                </a:solidFill>
              </a:rPr>
              <a:t>1. Research Program </a:t>
            </a:r>
          </a:p>
          <a:p>
            <a:pPr marL="342900">
              <a:lnSpc>
                <a:spcPct val="150000"/>
              </a:lnSpc>
              <a:buFont typeface="Wingdings" panose="05000000000000000000" pitchFamily="2" charset="2"/>
              <a:buChar char="ü"/>
            </a:pPr>
            <a:r>
              <a:rPr lang="en-GB" altLang="en-US" sz="2200" dirty="0">
                <a:solidFill>
                  <a:srgbClr val="002060"/>
                </a:solidFill>
              </a:rPr>
              <a:t> Three to five pages research proposal </a:t>
            </a:r>
          </a:p>
          <a:p>
            <a:pPr>
              <a:lnSpc>
                <a:spcPct val="150000"/>
              </a:lnSpc>
            </a:pPr>
            <a:r>
              <a:rPr lang="en-GB" altLang="en-US" sz="2200" dirty="0">
                <a:solidFill>
                  <a:srgbClr val="002060"/>
                </a:solidFill>
              </a:rPr>
              <a:t>2. Teaching Program</a:t>
            </a:r>
          </a:p>
          <a:p>
            <a:pPr marL="342900">
              <a:lnSpc>
                <a:spcPct val="150000"/>
              </a:lnSpc>
              <a:buFont typeface="Wingdings" panose="05000000000000000000" pitchFamily="2" charset="2"/>
              <a:buChar char="ü"/>
            </a:pPr>
            <a:r>
              <a:rPr lang="en-GB" altLang="en-US" sz="2200" dirty="0">
                <a:solidFill>
                  <a:srgbClr val="002060"/>
                </a:solidFill>
              </a:rPr>
              <a:t> Course title and course syllabus</a:t>
            </a:r>
          </a:p>
          <a:p>
            <a:pPr marL="342900">
              <a:lnSpc>
                <a:spcPct val="150000"/>
              </a:lnSpc>
              <a:buFont typeface="Wingdings" panose="05000000000000000000" pitchFamily="2" charset="2"/>
              <a:buChar char="ü"/>
            </a:pPr>
            <a:r>
              <a:rPr lang="en-GB" altLang="en-US" sz="2200" dirty="0">
                <a:solidFill>
                  <a:srgbClr val="002060"/>
                </a:solidFill>
              </a:rPr>
              <a:t> Lecture samples</a:t>
            </a:r>
          </a:p>
          <a:p>
            <a:pPr>
              <a:lnSpc>
                <a:spcPct val="150000"/>
              </a:lnSpc>
            </a:pPr>
            <a:r>
              <a:rPr lang="en-GB" altLang="en-US" sz="2200" dirty="0">
                <a:solidFill>
                  <a:srgbClr val="002060"/>
                </a:solidFill>
              </a:rPr>
              <a:t>3. Bibliography</a:t>
            </a:r>
          </a:p>
          <a:p>
            <a:pPr>
              <a:lnSpc>
                <a:spcPct val="150000"/>
              </a:lnSpc>
            </a:pPr>
            <a:r>
              <a:rPr lang="en-GB" altLang="en-US" sz="2200" dirty="0">
                <a:solidFill>
                  <a:srgbClr val="002060"/>
                </a:solidFill>
              </a:rPr>
              <a:t>4. Plagiarism Agreement</a:t>
            </a:r>
          </a:p>
        </p:txBody>
      </p:sp>
      <p:grpSp>
        <p:nvGrpSpPr>
          <p:cNvPr id="6" name="Group 5"/>
          <p:cNvGrpSpPr/>
          <p:nvPr/>
        </p:nvGrpSpPr>
        <p:grpSpPr>
          <a:xfrm>
            <a:off x="922746" y="637682"/>
            <a:ext cx="6216781" cy="914400"/>
            <a:chOff x="726944" y="527615"/>
            <a:chExt cx="6216781" cy="914400"/>
          </a:xfrm>
        </p:grpSpPr>
        <p:sp>
          <p:nvSpPr>
            <p:cNvPr id="7" name="Rectangle 6"/>
            <p:cNvSpPr/>
            <p:nvPr/>
          </p:nvSpPr>
          <p:spPr bwMode="auto">
            <a:xfrm>
              <a:off x="726944" y="527615"/>
              <a:ext cx="6035806" cy="914400"/>
            </a:xfrm>
            <a:prstGeom prst="rect">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377" fontAlgn="base">
                <a:spcBef>
                  <a:spcPct val="0"/>
                </a:spcBef>
                <a:spcAft>
                  <a:spcPct val="0"/>
                </a:spcAft>
              </a:pPr>
              <a:endParaRPr lang="en-US" sz="2400">
                <a:solidFill>
                  <a:schemeClr val="accent2"/>
                </a:solidFill>
                <a:latin typeface="Arial" charset="0"/>
              </a:endParaRPr>
            </a:p>
          </p:txBody>
        </p:sp>
        <p:sp>
          <p:nvSpPr>
            <p:cNvPr id="8" name="Rectangle 2"/>
            <p:cNvSpPr txBox="1">
              <a:spLocks noChangeArrowheads="1"/>
            </p:cNvSpPr>
            <p:nvPr/>
          </p:nvSpPr>
          <p:spPr bwMode="auto">
            <a:xfrm>
              <a:off x="733490" y="601205"/>
              <a:ext cx="6210235" cy="840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eaLnBrk="1" hangingPunct="1"/>
              <a:r>
                <a:rPr lang="en-US" altLang="en-US" sz="4000" b="1" kern="0" dirty="0">
                  <a:solidFill>
                    <a:schemeClr val="bg1">
                      <a:lumMod val="95000"/>
                    </a:schemeClr>
                  </a:solidFill>
                  <a:latin typeface="Palatino Linotype" panose="02040502050505030304" pitchFamily="18" charset="0"/>
                </a:rPr>
                <a:t>Application Form</a:t>
              </a:r>
            </a:p>
          </p:txBody>
        </p:sp>
      </p:grpSp>
    </p:spTree>
    <p:custDataLst>
      <p:tags r:id="rId1"/>
    </p:custDataLst>
    <p:extLst>
      <p:ext uri="{BB962C8B-B14F-4D97-AF65-F5344CB8AC3E}">
        <p14:creationId xmlns:p14="http://schemas.microsoft.com/office/powerpoint/2010/main" val="2661675887"/>
      </p:ext>
    </p:extLst>
  </p:cSld>
  <p:clrMapOvr>
    <a:masterClrMapping/>
  </p:clrMapOvr>
  <mc:AlternateContent xmlns:mc="http://schemas.openxmlformats.org/markup-compatibility/2006" xmlns:p14="http://schemas.microsoft.com/office/powerpoint/2010/main">
    <mc:Choice Requires="p14">
      <p:transition spd="slow" p14:dur="2000" advTm="107821"/>
    </mc:Choice>
    <mc:Fallback xmlns="">
      <p:transition spd="slow" advTm="10782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971552" y="1816100"/>
            <a:ext cx="8201025" cy="3873499"/>
          </a:xfrm>
        </p:spPr>
        <p:txBody>
          <a:bodyPr>
            <a:normAutofit fontScale="92500" lnSpcReduction="10000"/>
          </a:bodyPr>
          <a:lstStyle/>
          <a:p>
            <a:pPr marL="457200" indent="-457200">
              <a:lnSpc>
                <a:spcPct val="110000"/>
              </a:lnSpc>
              <a:spcBef>
                <a:spcPts val="0"/>
              </a:spcBef>
              <a:buFont typeface="Wingdings" panose="05000000000000000000" pitchFamily="2" charset="2"/>
              <a:buChar char="§"/>
            </a:pPr>
            <a:r>
              <a:rPr lang="en-US" altLang="en-US" dirty="0">
                <a:solidFill>
                  <a:srgbClr val="002060"/>
                </a:solidFill>
              </a:rPr>
              <a:t>Tuition costs</a:t>
            </a:r>
          </a:p>
          <a:p>
            <a:pPr marL="457200" indent="-457200">
              <a:lnSpc>
                <a:spcPct val="110000"/>
              </a:lnSpc>
              <a:spcBef>
                <a:spcPts val="0"/>
              </a:spcBef>
              <a:buFont typeface="Wingdings" panose="05000000000000000000" pitchFamily="2" charset="2"/>
              <a:buChar char="§"/>
            </a:pPr>
            <a:endParaRPr lang="en-US" altLang="en-US" dirty="0">
              <a:solidFill>
                <a:srgbClr val="002060"/>
              </a:solidFill>
            </a:endParaRPr>
          </a:p>
          <a:p>
            <a:pPr marL="457200" indent="-457200">
              <a:lnSpc>
                <a:spcPct val="110000"/>
              </a:lnSpc>
              <a:spcBef>
                <a:spcPts val="0"/>
              </a:spcBef>
              <a:buFont typeface="Wingdings" panose="05000000000000000000" pitchFamily="2" charset="2"/>
              <a:buChar char="§"/>
            </a:pPr>
            <a:r>
              <a:rPr lang="en-US" altLang="en-US" dirty="0">
                <a:solidFill>
                  <a:srgbClr val="002060"/>
                </a:solidFill>
              </a:rPr>
              <a:t>Monthly maintenance allowance </a:t>
            </a:r>
          </a:p>
          <a:p>
            <a:pPr marL="457200" indent="-457200">
              <a:lnSpc>
                <a:spcPct val="110000"/>
              </a:lnSpc>
              <a:spcBef>
                <a:spcPts val="0"/>
              </a:spcBef>
            </a:pPr>
            <a:endParaRPr lang="en-US" altLang="en-US" dirty="0">
              <a:solidFill>
                <a:srgbClr val="002060"/>
              </a:solidFill>
            </a:endParaRPr>
          </a:p>
          <a:p>
            <a:pPr marL="457200" indent="-457200">
              <a:lnSpc>
                <a:spcPct val="110000"/>
              </a:lnSpc>
              <a:spcBef>
                <a:spcPts val="0"/>
              </a:spcBef>
              <a:buFont typeface="Wingdings" panose="05000000000000000000" pitchFamily="2" charset="2"/>
              <a:buChar char="§"/>
            </a:pPr>
            <a:r>
              <a:rPr lang="en-US" altLang="en-US" dirty="0">
                <a:solidFill>
                  <a:srgbClr val="002060"/>
                </a:solidFill>
              </a:rPr>
              <a:t>Professional Allowance</a:t>
            </a:r>
          </a:p>
          <a:p>
            <a:pPr marL="457200" indent="-457200">
              <a:lnSpc>
                <a:spcPct val="110000"/>
              </a:lnSpc>
              <a:spcBef>
                <a:spcPts val="0"/>
              </a:spcBef>
              <a:buFont typeface="Wingdings" panose="05000000000000000000" pitchFamily="2" charset="2"/>
              <a:buChar char="§"/>
            </a:pPr>
            <a:endParaRPr lang="en-US" altLang="en-US" dirty="0">
              <a:solidFill>
                <a:srgbClr val="002060"/>
              </a:solidFill>
            </a:endParaRPr>
          </a:p>
          <a:p>
            <a:pPr marL="457200" indent="-457200">
              <a:lnSpc>
                <a:spcPct val="110000"/>
              </a:lnSpc>
              <a:spcBef>
                <a:spcPts val="0"/>
              </a:spcBef>
              <a:buFont typeface="Wingdings" panose="05000000000000000000" pitchFamily="2" charset="2"/>
              <a:buChar char="§"/>
            </a:pPr>
            <a:r>
              <a:rPr lang="en-US" altLang="en-US" dirty="0">
                <a:solidFill>
                  <a:srgbClr val="002060"/>
                </a:solidFill>
              </a:rPr>
              <a:t>One round trip international travel </a:t>
            </a:r>
          </a:p>
          <a:p>
            <a:pPr marL="457200" indent="-457200">
              <a:lnSpc>
                <a:spcPct val="110000"/>
              </a:lnSpc>
              <a:spcBef>
                <a:spcPts val="0"/>
              </a:spcBef>
              <a:buFont typeface="Wingdings" panose="05000000000000000000" pitchFamily="2" charset="2"/>
              <a:buChar char="§"/>
            </a:pPr>
            <a:endParaRPr lang="en-US" altLang="en-US" dirty="0">
              <a:solidFill>
                <a:srgbClr val="002060"/>
              </a:solidFill>
            </a:endParaRPr>
          </a:p>
          <a:p>
            <a:pPr marL="457200" indent="-457200">
              <a:lnSpc>
                <a:spcPct val="110000"/>
              </a:lnSpc>
              <a:spcBef>
                <a:spcPts val="0"/>
              </a:spcBef>
              <a:buFont typeface="Wingdings" panose="05000000000000000000" pitchFamily="2" charset="2"/>
              <a:buChar char="§"/>
            </a:pPr>
            <a:r>
              <a:rPr lang="en-US" altLang="en-US" dirty="0">
                <a:solidFill>
                  <a:srgbClr val="002060"/>
                </a:solidFill>
              </a:rPr>
              <a:t>Medical Insurance</a:t>
            </a:r>
          </a:p>
          <a:p>
            <a:pPr>
              <a:lnSpc>
                <a:spcPct val="110000"/>
              </a:lnSpc>
            </a:pPr>
            <a:endParaRPr lang="en-US" dirty="0"/>
          </a:p>
        </p:txBody>
      </p:sp>
      <p:grpSp>
        <p:nvGrpSpPr>
          <p:cNvPr id="2" name="Group 1"/>
          <p:cNvGrpSpPr/>
          <p:nvPr/>
        </p:nvGrpSpPr>
        <p:grpSpPr>
          <a:xfrm>
            <a:off x="726945" y="527615"/>
            <a:ext cx="6035807" cy="914400"/>
            <a:chOff x="726944" y="527615"/>
            <a:chExt cx="6035806" cy="914400"/>
          </a:xfrm>
        </p:grpSpPr>
        <p:sp>
          <p:nvSpPr>
            <p:cNvPr id="5" name="Rectangle 4"/>
            <p:cNvSpPr/>
            <p:nvPr/>
          </p:nvSpPr>
          <p:spPr bwMode="auto">
            <a:xfrm>
              <a:off x="726944" y="527615"/>
              <a:ext cx="6035806" cy="914400"/>
            </a:xfrm>
            <a:prstGeom prst="rect">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377" fontAlgn="base">
                <a:spcBef>
                  <a:spcPct val="0"/>
                </a:spcBef>
                <a:spcAft>
                  <a:spcPct val="0"/>
                </a:spcAft>
              </a:pPr>
              <a:endParaRPr lang="en-US" sz="2400">
                <a:solidFill>
                  <a:schemeClr val="accent2"/>
                </a:solidFill>
                <a:latin typeface="Arial" charset="0"/>
              </a:endParaRPr>
            </a:p>
          </p:txBody>
        </p:sp>
        <p:sp>
          <p:nvSpPr>
            <p:cNvPr id="6" name="Rectangle 2"/>
            <p:cNvSpPr txBox="1">
              <a:spLocks noChangeArrowheads="1"/>
            </p:cNvSpPr>
            <p:nvPr/>
          </p:nvSpPr>
          <p:spPr bwMode="auto">
            <a:xfrm>
              <a:off x="726944" y="601205"/>
              <a:ext cx="5242767" cy="840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eaLnBrk="1" hangingPunct="1"/>
              <a:r>
                <a:rPr lang="en-US" altLang="en-US" sz="4000" b="1" kern="0" dirty="0">
                  <a:solidFill>
                    <a:schemeClr val="bg1">
                      <a:lumMod val="95000"/>
                    </a:schemeClr>
                  </a:solidFill>
                  <a:latin typeface="Palatino Linotype" panose="02040502050505030304" pitchFamily="18" charset="0"/>
                </a:rPr>
                <a:t>Financial Package</a:t>
              </a:r>
            </a:p>
          </p:txBody>
        </p:sp>
      </p:grpSp>
    </p:spTree>
    <p:extLst>
      <p:ext uri="{BB962C8B-B14F-4D97-AF65-F5344CB8AC3E}">
        <p14:creationId xmlns:p14="http://schemas.microsoft.com/office/powerpoint/2010/main" val="693050466"/>
      </p:ext>
    </p:extLst>
  </p:cSld>
  <p:clrMapOvr>
    <a:masterClrMapping/>
  </p:clrMapOvr>
  <mc:AlternateContent xmlns:mc="http://schemas.openxmlformats.org/markup-compatibility/2006" xmlns:p14="http://schemas.microsoft.com/office/powerpoint/2010/main">
    <mc:Choice Requires="p14">
      <p:transition spd="slow" p14:dur="2000" advTm="48493"/>
    </mc:Choice>
    <mc:Fallback xmlns="">
      <p:transition spd="slow" advTm="48493"/>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838202" y="1690689"/>
            <a:ext cx="9248775" cy="401585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accent5">
                    <a:lumMod val="50000"/>
                  </a:schemeClr>
                </a:solidFill>
                <a:latin typeface="Palatino Linotype" panose="02040502050505030304" pitchFamily="18" charset="0"/>
                <a:ea typeface="+mj-ea"/>
                <a:cs typeface="+mj-cs"/>
              </a:defRPr>
            </a:lvl1pPr>
          </a:lstStyle>
          <a:p>
            <a:r>
              <a:rPr lang="en-US" altLang="en-US" sz="2000" b="1" dirty="0">
                <a:solidFill>
                  <a:srgbClr val="002060"/>
                </a:solidFill>
              </a:rPr>
              <a:t>For more information</a:t>
            </a:r>
            <a:br>
              <a:rPr lang="en-US" altLang="en-US" sz="2000" b="1" dirty="0">
                <a:solidFill>
                  <a:schemeClr val="accent2"/>
                </a:solidFill>
              </a:rPr>
            </a:br>
            <a:br>
              <a:rPr lang="en-US" altLang="en-US" sz="2000" b="1" dirty="0">
                <a:solidFill>
                  <a:schemeClr val="accent2"/>
                </a:solidFill>
              </a:rPr>
            </a:br>
            <a:r>
              <a:rPr lang="en-US" altLang="en-US" sz="2000" b="1" dirty="0">
                <a:solidFill>
                  <a:schemeClr val="accent2"/>
                </a:solidFill>
              </a:rPr>
              <a:t>	</a:t>
            </a:r>
            <a:r>
              <a:rPr lang="en-US" altLang="en-US" sz="2000" dirty="0">
                <a:solidFill>
                  <a:srgbClr val="002060"/>
                </a:solidFill>
              </a:rPr>
              <a:t>Public Affairs Office, U.S. Embassy Tirana </a:t>
            </a:r>
            <a:br>
              <a:rPr lang="en-US" altLang="en-US" sz="2000" dirty="0">
                <a:solidFill>
                  <a:srgbClr val="002060"/>
                </a:solidFill>
              </a:rPr>
            </a:br>
            <a:endParaRPr lang="en-US" altLang="en-US" sz="2000" dirty="0">
              <a:solidFill>
                <a:srgbClr val="002060"/>
              </a:solidFill>
            </a:endParaRPr>
          </a:p>
          <a:p>
            <a:r>
              <a:rPr lang="en-US" altLang="en-US" sz="2000" dirty="0">
                <a:solidFill>
                  <a:srgbClr val="002060"/>
                </a:solidFill>
              </a:rPr>
              <a:t>	Tel: 04224-7285</a:t>
            </a:r>
            <a:br>
              <a:rPr lang="en-US" altLang="en-US" sz="2000" dirty="0">
                <a:solidFill>
                  <a:srgbClr val="002060"/>
                </a:solidFill>
              </a:rPr>
            </a:br>
            <a:endParaRPr lang="en-US" altLang="en-US" sz="2000" dirty="0">
              <a:solidFill>
                <a:srgbClr val="002060"/>
              </a:solidFill>
            </a:endParaRPr>
          </a:p>
          <a:p>
            <a:r>
              <a:rPr lang="en-US" altLang="en-US" sz="2000" dirty="0">
                <a:solidFill>
                  <a:srgbClr val="002060"/>
                </a:solidFill>
              </a:rPr>
              <a:t>	</a:t>
            </a:r>
            <a:r>
              <a:rPr lang="en-US" altLang="en-US" sz="2000" dirty="0">
                <a:solidFill>
                  <a:srgbClr val="002060"/>
                </a:solidFill>
                <a:hlinkClick r:id="rId4"/>
              </a:rPr>
              <a:t>CultureandEducationTirana@state.gov</a:t>
            </a:r>
            <a:r>
              <a:rPr lang="en-US" altLang="en-US" sz="2000" dirty="0">
                <a:solidFill>
                  <a:srgbClr val="002060"/>
                </a:solidFill>
              </a:rPr>
              <a:t> </a:t>
            </a:r>
            <a:br>
              <a:rPr lang="en-US" altLang="en-US" sz="2000" dirty="0">
                <a:solidFill>
                  <a:srgbClr val="002060"/>
                </a:solidFill>
              </a:rPr>
            </a:br>
            <a:br>
              <a:rPr lang="en-US" altLang="en-US" sz="2000" dirty="0">
                <a:solidFill>
                  <a:srgbClr val="002060"/>
                </a:solidFill>
              </a:rPr>
            </a:br>
            <a:r>
              <a:rPr lang="en-US" altLang="en-US" sz="2000" dirty="0">
                <a:solidFill>
                  <a:srgbClr val="002060"/>
                </a:solidFill>
              </a:rPr>
              <a:t>	</a:t>
            </a:r>
            <a:r>
              <a:rPr lang="en-US" altLang="en-US" sz="2000" u="sng" dirty="0">
                <a:solidFill>
                  <a:srgbClr val="002060"/>
                </a:solidFill>
              </a:rPr>
              <a:t>http://al.usembassy.gov</a:t>
            </a:r>
            <a:br>
              <a:rPr lang="en-US" altLang="en-US" sz="2000" u="sng" dirty="0">
                <a:solidFill>
                  <a:srgbClr val="002060"/>
                </a:solidFill>
              </a:rPr>
            </a:br>
            <a:br>
              <a:rPr lang="en-US" altLang="en-US" sz="2000" dirty="0">
                <a:solidFill>
                  <a:srgbClr val="002060"/>
                </a:solidFill>
              </a:rPr>
            </a:br>
            <a:r>
              <a:rPr lang="en-US" altLang="en-US" sz="2000" dirty="0">
                <a:solidFill>
                  <a:srgbClr val="002060"/>
                </a:solidFill>
              </a:rPr>
              <a:t>	</a:t>
            </a:r>
            <a:r>
              <a:rPr lang="en-US" altLang="en-US" sz="2000" u="sng" dirty="0">
                <a:solidFill>
                  <a:srgbClr val="002060"/>
                </a:solidFill>
              </a:rPr>
              <a:t>http://www.facebook.com/usembassytirana</a:t>
            </a:r>
            <a:endParaRPr lang="en-US" altLang="en-US" sz="2000" b="1" dirty="0">
              <a:solidFill>
                <a:srgbClr val="002060"/>
              </a:solidFill>
            </a:endParaRPr>
          </a:p>
        </p:txBody>
      </p:sp>
      <p:grpSp>
        <p:nvGrpSpPr>
          <p:cNvPr id="6" name="Group 5"/>
          <p:cNvGrpSpPr/>
          <p:nvPr/>
        </p:nvGrpSpPr>
        <p:grpSpPr>
          <a:xfrm>
            <a:off x="922746" y="637682"/>
            <a:ext cx="6216781" cy="914400"/>
            <a:chOff x="726944" y="527615"/>
            <a:chExt cx="6216781" cy="914400"/>
          </a:xfrm>
        </p:grpSpPr>
        <p:sp>
          <p:nvSpPr>
            <p:cNvPr id="7" name="Rectangle 6"/>
            <p:cNvSpPr/>
            <p:nvPr/>
          </p:nvSpPr>
          <p:spPr bwMode="auto">
            <a:xfrm>
              <a:off x="726944" y="527615"/>
              <a:ext cx="6035806" cy="914400"/>
            </a:xfrm>
            <a:prstGeom prst="rect">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377" fontAlgn="base">
                <a:spcBef>
                  <a:spcPct val="0"/>
                </a:spcBef>
                <a:spcAft>
                  <a:spcPct val="0"/>
                </a:spcAft>
              </a:pPr>
              <a:endParaRPr lang="en-US" sz="2400">
                <a:solidFill>
                  <a:schemeClr val="accent2"/>
                </a:solidFill>
                <a:latin typeface="Arial" charset="0"/>
              </a:endParaRPr>
            </a:p>
          </p:txBody>
        </p:sp>
        <p:sp>
          <p:nvSpPr>
            <p:cNvPr id="8" name="Rectangle 2"/>
            <p:cNvSpPr txBox="1">
              <a:spLocks noChangeArrowheads="1"/>
            </p:cNvSpPr>
            <p:nvPr/>
          </p:nvSpPr>
          <p:spPr bwMode="auto">
            <a:xfrm>
              <a:off x="733490" y="601205"/>
              <a:ext cx="6210235" cy="840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eaLnBrk="1" hangingPunct="1"/>
              <a:r>
                <a:rPr lang="en-US" altLang="en-US" sz="4000" b="1" kern="0" dirty="0">
                  <a:solidFill>
                    <a:schemeClr val="bg1">
                      <a:lumMod val="95000"/>
                    </a:schemeClr>
                  </a:solidFill>
                  <a:latin typeface="Palatino Linotype" panose="02040502050505030304" pitchFamily="18" charset="0"/>
                </a:rPr>
                <a:t>Contact us:</a:t>
              </a:r>
            </a:p>
          </p:txBody>
        </p:sp>
      </p:grpSp>
    </p:spTree>
    <p:custDataLst>
      <p:tags r:id="rId1"/>
    </p:custDataLst>
    <p:extLst>
      <p:ext uri="{BB962C8B-B14F-4D97-AF65-F5344CB8AC3E}">
        <p14:creationId xmlns:p14="http://schemas.microsoft.com/office/powerpoint/2010/main" val="2501115462"/>
      </p:ext>
    </p:extLst>
  </p:cSld>
  <p:clrMapOvr>
    <a:masterClrMapping/>
  </p:clrMapOvr>
  <mc:AlternateContent xmlns:mc="http://schemas.openxmlformats.org/markup-compatibility/2006" xmlns:p14="http://schemas.microsoft.com/office/powerpoint/2010/main">
    <mc:Choice Requires="p14">
      <p:transition p14:dur="0" advTm="29357"/>
    </mc:Choice>
    <mc:Fallback xmlns="">
      <p:transition advTm="293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Deadline</a:t>
            </a:r>
          </a:p>
        </p:txBody>
      </p:sp>
      <p:sp>
        <p:nvSpPr>
          <p:cNvPr id="3" name="Content Placeholder 2"/>
          <p:cNvSpPr>
            <a:spLocks noGrp="1"/>
          </p:cNvSpPr>
          <p:nvPr>
            <p:ph idx="1"/>
          </p:nvPr>
        </p:nvSpPr>
        <p:spPr/>
        <p:txBody>
          <a:bodyPr/>
          <a:lstStyle/>
          <a:p>
            <a:pPr algn="ctr"/>
            <a:endParaRPr lang="en-US" dirty="0"/>
          </a:p>
          <a:p>
            <a:pPr algn="ctr"/>
            <a:endParaRPr lang="en-US" dirty="0"/>
          </a:p>
          <a:p>
            <a:pPr algn="ctr"/>
            <a:r>
              <a:rPr lang="en-US" sz="4400"/>
              <a:t>July 15, 2023</a:t>
            </a:r>
            <a:endParaRPr lang="en-US" sz="4400" dirty="0"/>
          </a:p>
          <a:p>
            <a:pPr algn="ctr"/>
            <a:r>
              <a:rPr lang="en-US" sz="4400" dirty="0"/>
              <a:t>12:00 midnight</a:t>
            </a:r>
          </a:p>
        </p:txBody>
      </p:sp>
    </p:spTree>
    <p:extLst>
      <p:ext uri="{BB962C8B-B14F-4D97-AF65-F5344CB8AC3E}">
        <p14:creationId xmlns:p14="http://schemas.microsoft.com/office/powerpoint/2010/main" val="281209125"/>
      </p:ext>
    </p:extLst>
  </p:cSld>
  <p:clrMapOvr>
    <a:masterClrMapping/>
  </p:clrMapOvr>
  <mc:AlternateContent xmlns:mc="http://schemas.openxmlformats.org/markup-compatibility/2006" xmlns:p14="http://schemas.microsoft.com/office/powerpoint/2010/main">
    <mc:Choice Requires="p14">
      <p:transition spd="slow" p14:dur="2000" advTm="14091"/>
    </mc:Choice>
    <mc:Fallback xmlns="">
      <p:transition spd="slow" advTm="14091"/>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GB" sz="4400" b="1" dirty="0"/>
          </a:p>
          <a:p>
            <a:endParaRPr lang="en-GB" sz="4400" b="1" dirty="0"/>
          </a:p>
          <a:p>
            <a:pPr algn="ctr"/>
            <a:r>
              <a:rPr lang="en-GB" sz="4400" b="1" dirty="0"/>
              <a:t>THANK YOU!</a:t>
            </a:r>
          </a:p>
        </p:txBody>
      </p:sp>
    </p:spTree>
    <p:extLst>
      <p:ext uri="{BB962C8B-B14F-4D97-AF65-F5344CB8AC3E}">
        <p14:creationId xmlns:p14="http://schemas.microsoft.com/office/powerpoint/2010/main" val="1551374075"/>
      </p:ext>
    </p:extLst>
  </p:cSld>
  <p:clrMapOvr>
    <a:masterClrMapping/>
  </p:clrMapOvr>
  <mc:AlternateContent xmlns:mc="http://schemas.openxmlformats.org/markup-compatibility/2006" xmlns:p14="http://schemas.microsoft.com/office/powerpoint/2010/main">
    <mc:Choice Requires="p14">
      <p:transition spd="slow" p14:dur="2000" advTm="2461"/>
    </mc:Choice>
    <mc:Fallback xmlns="">
      <p:transition spd="slow" advTm="246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00943" y="1825626"/>
            <a:ext cx="8316687" cy="3486604"/>
          </a:xfrm>
        </p:spPr>
        <p:txBody>
          <a:bodyPr>
            <a:normAutofit/>
          </a:bodyPr>
          <a:lstStyle/>
          <a:p>
            <a:r>
              <a:rPr lang="en-GB" dirty="0"/>
              <a:t>“The Program further aims to make the benefits of American culture and technology available to the world and to enrich American life by exposing it to the science and art of many societies.”</a:t>
            </a:r>
          </a:p>
          <a:p>
            <a:endParaRPr lang="en-GB" dirty="0"/>
          </a:p>
          <a:p>
            <a:r>
              <a:rPr lang="en-GB" dirty="0"/>
              <a:t>					-- J. William Fulbright</a:t>
            </a:r>
          </a:p>
          <a:p>
            <a:endParaRPr lang="en-US" dirty="0"/>
          </a:p>
        </p:txBody>
      </p:sp>
    </p:spTree>
    <p:extLst>
      <p:ext uri="{BB962C8B-B14F-4D97-AF65-F5344CB8AC3E}">
        <p14:creationId xmlns:p14="http://schemas.microsoft.com/office/powerpoint/2010/main" val="2425058574"/>
      </p:ext>
    </p:extLst>
  </p:cSld>
  <p:clrMapOvr>
    <a:masterClrMapping/>
  </p:clrMapOvr>
  <mc:AlternateContent xmlns:mc="http://schemas.openxmlformats.org/markup-compatibility/2006" xmlns:p14="http://schemas.microsoft.com/office/powerpoint/2010/main">
    <mc:Choice Requires="p14">
      <p:transition spd="slow" p14:dur="2000" advTm="44420"/>
    </mc:Choice>
    <mc:Fallback xmlns="">
      <p:transition spd="slow" advTm="4442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52525" y="2000251"/>
            <a:ext cx="8807555" cy="3046988"/>
          </a:xfrm>
          <a:prstGeom prst="rect">
            <a:avLst/>
          </a:prstGeom>
          <a:noFill/>
        </p:spPr>
        <p:txBody>
          <a:bodyPr wrap="square" rtlCol="0" anchor="t">
            <a:spAutoFit/>
          </a:bodyPr>
          <a:lstStyle/>
          <a:p>
            <a:pPr marL="456565" indent="-456565">
              <a:lnSpc>
                <a:spcPct val="200000"/>
              </a:lnSpc>
              <a:buFont typeface="Wingdings" panose="05000000000000000000" pitchFamily="2" charset="2"/>
              <a:buChar char="§"/>
            </a:pPr>
            <a:r>
              <a:rPr lang="en-US" altLang="en-US" sz="3200" dirty="0">
                <a:solidFill>
                  <a:srgbClr val="002060"/>
                </a:solidFill>
                <a:latin typeface="Palatino Linotype"/>
              </a:rPr>
              <a:t>Research and/or Teaching</a:t>
            </a:r>
          </a:p>
          <a:p>
            <a:pPr marL="456565" indent="-456565">
              <a:lnSpc>
                <a:spcPct val="200000"/>
              </a:lnSpc>
              <a:buFont typeface="Wingdings" panose="05000000000000000000" pitchFamily="2" charset="2"/>
              <a:buChar char="§"/>
            </a:pPr>
            <a:r>
              <a:rPr lang="en-US" altLang="en-US" sz="3200" dirty="0">
                <a:solidFill>
                  <a:srgbClr val="002060"/>
                </a:solidFill>
                <a:latin typeface="Palatino Linotype"/>
              </a:rPr>
              <a:t>Three to six months </a:t>
            </a:r>
          </a:p>
          <a:p>
            <a:pPr marL="456565" indent="-456565">
              <a:lnSpc>
                <a:spcPct val="200000"/>
              </a:lnSpc>
              <a:buFont typeface="Wingdings" panose="05000000000000000000" pitchFamily="2" charset="2"/>
              <a:buChar char="§"/>
            </a:pPr>
            <a:r>
              <a:rPr lang="en-US" altLang="en-US" sz="3200" dirty="0">
                <a:solidFill>
                  <a:srgbClr val="002060"/>
                </a:solidFill>
                <a:latin typeface="Palatino Linotype"/>
              </a:rPr>
              <a:t>Non-degree post-doctoral</a:t>
            </a:r>
            <a:endParaRPr lang="en-US" sz="3200" dirty="0">
              <a:solidFill>
                <a:srgbClr val="002060"/>
              </a:solidFill>
              <a:latin typeface="Palatino Linotype"/>
            </a:endParaRPr>
          </a:p>
        </p:txBody>
      </p:sp>
      <p:sp>
        <p:nvSpPr>
          <p:cNvPr id="4" name="TextBox 3"/>
          <p:cNvSpPr txBox="1"/>
          <p:nvPr/>
        </p:nvSpPr>
        <p:spPr>
          <a:xfrm>
            <a:off x="2200276" y="4638675"/>
            <a:ext cx="4181475" cy="954107"/>
          </a:xfrm>
          <a:prstGeom prst="rect">
            <a:avLst/>
          </a:prstGeom>
          <a:noFill/>
        </p:spPr>
        <p:txBody>
          <a:bodyPr wrap="square" rtlCol="0">
            <a:spAutoFit/>
          </a:bodyPr>
          <a:lstStyle/>
          <a:p>
            <a:endParaRPr lang="en-US" sz="2800" b="1" u="sng" dirty="0">
              <a:solidFill>
                <a:srgbClr val="002060"/>
              </a:solidFill>
              <a:latin typeface="Palatino Linotype" panose="02040502050505030304" pitchFamily="18" charset="0"/>
            </a:endParaRPr>
          </a:p>
          <a:p>
            <a:endParaRPr lang="en-US" sz="2800" b="1" u="sng" dirty="0">
              <a:solidFill>
                <a:srgbClr val="002060"/>
              </a:solidFill>
              <a:latin typeface="Palatino Linotype" panose="02040502050505030304" pitchFamily="18" charset="0"/>
            </a:endParaRPr>
          </a:p>
        </p:txBody>
      </p:sp>
      <p:grpSp>
        <p:nvGrpSpPr>
          <p:cNvPr id="6" name="Group 5"/>
          <p:cNvGrpSpPr/>
          <p:nvPr/>
        </p:nvGrpSpPr>
        <p:grpSpPr>
          <a:xfrm>
            <a:off x="981075" y="801975"/>
            <a:ext cx="8979004" cy="914400"/>
            <a:chOff x="981074" y="801974"/>
            <a:chExt cx="6035806" cy="914400"/>
          </a:xfrm>
        </p:grpSpPr>
        <p:sp>
          <p:nvSpPr>
            <p:cNvPr id="5" name="Rectangle 4"/>
            <p:cNvSpPr/>
            <p:nvPr/>
          </p:nvSpPr>
          <p:spPr bwMode="auto">
            <a:xfrm>
              <a:off x="981074" y="801974"/>
              <a:ext cx="6035806" cy="914400"/>
            </a:xfrm>
            <a:prstGeom prst="rect">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377" fontAlgn="base">
                <a:spcBef>
                  <a:spcPct val="0"/>
                </a:spcBef>
                <a:spcAft>
                  <a:spcPct val="0"/>
                </a:spcAft>
              </a:pPr>
              <a:endParaRPr lang="en-US" sz="2400">
                <a:solidFill>
                  <a:schemeClr val="accent2"/>
                </a:solidFill>
                <a:latin typeface="Arial" charset="0"/>
              </a:endParaRPr>
            </a:p>
          </p:txBody>
        </p:sp>
        <p:sp>
          <p:nvSpPr>
            <p:cNvPr id="2" name="Rectangle 1"/>
            <p:cNvSpPr/>
            <p:nvPr/>
          </p:nvSpPr>
          <p:spPr>
            <a:xfrm>
              <a:off x="981074" y="905231"/>
              <a:ext cx="5936665" cy="707886"/>
            </a:xfrm>
            <a:prstGeom prst="rect">
              <a:avLst/>
            </a:prstGeom>
          </p:spPr>
          <p:txBody>
            <a:bodyPr wrap="square">
              <a:spAutoFit/>
            </a:bodyPr>
            <a:lstStyle/>
            <a:p>
              <a:pPr>
                <a:defRPr/>
              </a:pPr>
              <a:r>
                <a:rPr lang="en-US" sz="4000" b="1" dirty="0">
                  <a:solidFill>
                    <a:schemeClr val="bg1"/>
                  </a:solidFill>
                  <a:latin typeface="Palatino Linotype" panose="02040502050505030304" pitchFamily="18" charset="0"/>
                </a:rPr>
                <a:t>Fulbright Visiting Scholar Program </a:t>
              </a:r>
            </a:p>
          </p:txBody>
        </p:sp>
      </p:grpSp>
    </p:spTree>
    <p:extLst>
      <p:ext uri="{BB962C8B-B14F-4D97-AF65-F5344CB8AC3E}">
        <p14:creationId xmlns:p14="http://schemas.microsoft.com/office/powerpoint/2010/main" val="731582384"/>
      </p:ext>
    </p:extLst>
  </p:cSld>
  <p:clrMapOvr>
    <a:masterClrMapping/>
  </p:clrMapOvr>
  <mc:AlternateContent xmlns:mc="http://schemas.openxmlformats.org/markup-compatibility/2006" xmlns:p14="http://schemas.microsoft.com/office/powerpoint/2010/main">
    <mc:Choice Requires="p14">
      <p:transition spd="slow" p14:dur="2000" advTm="50743"/>
    </mc:Choice>
    <mc:Fallback xmlns="">
      <p:transition spd="slow" advTm="50743"/>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990907" y="575832"/>
            <a:ext cx="8979004" cy="914400"/>
            <a:chOff x="981074" y="801974"/>
            <a:chExt cx="6035806" cy="914400"/>
          </a:xfrm>
        </p:grpSpPr>
        <p:sp>
          <p:nvSpPr>
            <p:cNvPr id="7" name="Rectangle 6"/>
            <p:cNvSpPr/>
            <p:nvPr/>
          </p:nvSpPr>
          <p:spPr bwMode="auto">
            <a:xfrm>
              <a:off x="981074" y="801974"/>
              <a:ext cx="6035806" cy="914400"/>
            </a:xfrm>
            <a:prstGeom prst="rect">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377" fontAlgn="base">
                <a:spcBef>
                  <a:spcPct val="0"/>
                </a:spcBef>
                <a:spcAft>
                  <a:spcPct val="0"/>
                </a:spcAft>
              </a:pPr>
              <a:endParaRPr lang="en-US" sz="2400">
                <a:solidFill>
                  <a:schemeClr val="accent2"/>
                </a:solidFill>
                <a:latin typeface="Arial" charset="0"/>
              </a:endParaRPr>
            </a:p>
          </p:txBody>
        </p:sp>
        <p:sp>
          <p:nvSpPr>
            <p:cNvPr id="8" name="Rectangle 7"/>
            <p:cNvSpPr/>
            <p:nvPr/>
          </p:nvSpPr>
          <p:spPr>
            <a:xfrm>
              <a:off x="981074" y="905231"/>
              <a:ext cx="5936665" cy="707886"/>
            </a:xfrm>
            <a:prstGeom prst="rect">
              <a:avLst/>
            </a:prstGeom>
          </p:spPr>
          <p:txBody>
            <a:bodyPr wrap="square">
              <a:spAutoFit/>
            </a:bodyPr>
            <a:lstStyle/>
            <a:p>
              <a:pPr>
                <a:defRPr/>
              </a:pPr>
              <a:r>
                <a:rPr lang="en-US" sz="4000" b="1" dirty="0">
                  <a:solidFill>
                    <a:schemeClr val="bg1"/>
                  </a:solidFill>
                  <a:latin typeface="Palatino Linotype" panose="02040502050505030304" pitchFamily="18" charset="0"/>
                </a:rPr>
                <a:t>Fulbright Visiting Scholar Program </a:t>
              </a:r>
            </a:p>
          </p:txBody>
        </p:sp>
      </p:grpSp>
      <p:sp>
        <p:nvSpPr>
          <p:cNvPr id="12" name="Content Placeholder 2"/>
          <p:cNvSpPr txBox="1">
            <a:spLocks/>
          </p:cNvSpPr>
          <p:nvPr/>
        </p:nvSpPr>
        <p:spPr>
          <a:xfrm>
            <a:off x="990906" y="1825626"/>
            <a:ext cx="9042095" cy="3486604"/>
          </a:xfrm>
          <a:prstGeom prst="rect">
            <a:avLst/>
          </a:prstGeom>
        </p:spPr>
        <p:txBody>
          <a:bodyPr vert="horz" lIns="91440" tIns="45720" rIns="91440" bIns="45720" rtlCol="0">
            <a:normAutofit fontScale="92500" lnSpcReduction="10000"/>
          </a:bodyPr>
          <a:lstStyle>
            <a:lvl1pPr marL="0" indent="0" algn="l" defTabSz="914400" rtl="0" eaLnBrk="1" latinLnBrk="0" hangingPunct="1">
              <a:lnSpc>
                <a:spcPct val="90000"/>
              </a:lnSpc>
              <a:spcBef>
                <a:spcPts val="1000"/>
              </a:spcBef>
              <a:buFontTx/>
              <a:buNone/>
              <a:defRPr sz="2800" kern="1200">
                <a:solidFill>
                  <a:schemeClr val="accent5">
                    <a:lumMod val="50000"/>
                  </a:schemeClr>
                </a:solidFill>
                <a:latin typeface="Palatino Linotype" panose="02040502050505030304" pitchFamily="18" charset="0"/>
                <a:ea typeface="+mn-ea"/>
                <a:cs typeface="+mn-cs"/>
              </a:defRPr>
            </a:lvl1pPr>
            <a:lvl2pPr marL="457200" indent="0" algn="l" defTabSz="914400" rtl="0" eaLnBrk="1" latinLnBrk="0" hangingPunct="1">
              <a:lnSpc>
                <a:spcPct val="90000"/>
              </a:lnSpc>
              <a:spcBef>
                <a:spcPts val="500"/>
              </a:spcBef>
              <a:buFontTx/>
              <a:buNone/>
              <a:defRPr sz="2400" kern="1200">
                <a:solidFill>
                  <a:schemeClr val="accent5">
                    <a:lumMod val="50000"/>
                  </a:schemeClr>
                </a:solidFill>
                <a:latin typeface="Palatino Linotype" panose="02040502050505030304" pitchFamily="18" charset="0"/>
                <a:ea typeface="+mn-ea"/>
                <a:cs typeface="+mn-cs"/>
              </a:defRPr>
            </a:lvl2pPr>
            <a:lvl3pPr marL="914400" indent="0" algn="l" defTabSz="914400" rtl="0" eaLnBrk="1" latinLnBrk="0" hangingPunct="1">
              <a:lnSpc>
                <a:spcPct val="90000"/>
              </a:lnSpc>
              <a:spcBef>
                <a:spcPts val="500"/>
              </a:spcBef>
              <a:buFontTx/>
              <a:buNone/>
              <a:defRPr sz="2000" kern="1200">
                <a:solidFill>
                  <a:schemeClr val="accent5">
                    <a:lumMod val="50000"/>
                  </a:schemeClr>
                </a:solidFill>
                <a:latin typeface="Palatino Linotype" panose="02040502050505030304" pitchFamily="18" charset="0"/>
                <a:ea typeface="+mn-ea"/>
                <a:cs typeface="+mn-cs"/>
              </a:defRPr>
            </a:lvl3pPr>
            <a:lvl4pPr marL="1371600" indent="0" algn="l" defTabSz="914400" rtl="0" eaLnBrk="1" latinLnBrk="0" hangingPunct="1">
              <a:lnSpc>
                <a:spcPct val="90000"/>
              </a:lnSpc>
              <a:spcBef>
                <a:spcPts val="500"/>
              </a:spcBef>
              <a:buFontTx/>
              <a:buNone/>
              <a:defRPr sz="1800" kern="1200">
                <a:solidFill>
                  <a:schemeClr val="accent5">
                    <a:lumMod val="50000"/>
                  </a:schemeClr>
                </a:solidFill>
                <a:latin typeface="Palatino Linotype" panose="02040502050505030304" pitchFamily="18" charset="0"/>
                <a:ea typeface="+mn-ea"/>
                <a:cs typeface="+mn-cs"/>
              </a:defRPr>
            </a:lvl4pPr>
            <a:lvl5pPr marL="1828800" indent="0" algn="l" defTabSz="914400" rtl="0" eaLnBrk="1" latinLnBrk="0" hangingPunct="1">
              <a:lnSpc>
                <a:spcPct val="90000"/>
              </a:lnSpc>
              <a:spcBef>
                <a:spcPts val="500"/>
              </a:spcBef>
              <a:buFontTx/>
              <a:buNone/>
              <a:defRPr sz="1800" kern="1200">
                <a:solidFill>
                  <a:schemeClr val="accent5">
                    <a:lumMod val="50000"/>
                  </a:schemeClr>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38" indent="-514338">
              <a:lnSpc>
                <a:spcPct val="150000"/>
              </a:lnSpc>
              <a:buFontTx/>
              <a:buAutoNum type="arabicPeriod"/>
            </a:pPr>
            <a:r>
              <a:rPr lang="en-US" dirty="0"/>
              <a:t>Fields of Study</a:t>
            </a:r>
          </a:p>
          <a:p>
            <a:pPr marL="514338" indent="-514338">
              <a:lnSpc>
                <a:spcPct val="150000"/>
              </a:lnSpc>
              <a:buFont typeface="Arial" panose="020B0604020202020204" pitchFamily="34" charset="0"/>
              <a:buAutoNum type="arabicPeriod"/>
            </a:pPr>
            <a:r>
              <a:rPr lang="en-US" dirty="0"/>
              <a:t>Eligibility Requirements</a:t>
            </a:r>
          </a:p>
          <a:p>
            <a:pPr marL="514338" indent="-514338">
              <a:lnSpc>
                <a:spcPct val="150000"/>
              </a:lnSpc>
              <a:buFont typeface="Arial" panose="020B0604020202020204" pitchFamily="34" charset="0"/>
              <a:buAutoNum type="arabicPeriod"/>
            </a:pPr>
            <a:r>
              <a:rPr lang="en-US" dirty="0"/>
              <a:t>Application Process</a:t>
            </a:r>
          </a:p>
          <a:p>
            <a:pPr marL="514338" indent="-514338">
              <a:lnSpc>
                <a:spcPct val="150000"/>
              </a:lnSpc>
              <a:buFont typeface="Arial" panose="020B0604020202020204" pitchFamily="34" charset="0"/>
              <a:buAutoNum type="arabicPeriod"/>
            </a:pPr>
            <a:r>
              <a:rPr lang="en-US" dirty="0"/>
              <a:t>Required Documents</a:t>
            </a:r>
          </a:p>
          <a:p>
            <a:pPr marL="514338" indent="-514338">
              <a:lnSpc>
                <a:spcPct val="150000"/>
              </a:lnSpc>
              <a:buFont typeface="Arial" panose="020B0604020202020204" pitchFamily="34" charset="0"/>
              <a:buAutoNum type="arabicPeriod"/>
            </a:pPr>
            <a:r>
              <a:rPr lang="en-US" dirty="0"/>
              <a:t>Financial Package</a:t>
            </a:r>
          </a:p>
        </p:txBody>
      </p:sp>
    </p:spTree>
    <p:extLst>
      <p:ext uri="{BB962C8B-B14F-4D97-AF65-F5344CB8AC3E}">
        <p14:creationId xmlns:p14="http://schemas.microsoft.com/office/powerpoint/2010/main" val="1894269887"/>
      </p:ext>
    </p:extLst>
  </p:cSld>
  <p:clrMapOvr>
    <a:masterClrMapping/>
  </p:clrMapOvr>
  <mc:AlternateContent xmlns:mc="http://schemas.openxmlformats.org/markup-compatibility/2006" xmlns:p14="http://schemas.microsoft.com/office/powerpoint/2010/main">
    <mc:Choice Requires="p14">
      <p:transition spd="slow" p14:dur="2000" advTm="40486"/>
    </mc:Choice>
    <mc:Fallback xmlns="">
      <p:transition spd="slow" advTm="40486"/>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52525" y="2000251"/>
            <a:ext cx="9109075" cy="3170099"/>
          </a:xfrm>
          <a:prstGeom prst="rect">
            <a:avLst/>
          </a:prstGeom>
          <a:noFill/>
        </p:spPr>
        <p:txBody>
          <a:bodyPr wrap="square" rtlCol="0">
            <a:spAutoFit/>
          </a:bodyPr>
          <a:lstStyle/>
          <a:p>
            <a:r>
              <a:rPr lang="en-US" sz="3200" b="1" u="sng" dirty="0">
                <a:solidFill>
                  <a:srgbClr val="002060"/>
                </a:solidFill>
                <a:latin typeface="Palatino Linotype" panose="02040502050505030304" pitchFamily="18" charset="0"/>
              </a:rPr>
              <a:t>Fulbright Visiting Scholar Program:</a:t>
            </a:r>
            <a:r>
              <a:rPr lang="en-US" sz="3200" b="1" dirty="0">
                <a:solidFill>
                  <a:srgbClr val="002060"/>
                </a:solidFill>
                <a:latin typeface="Palatino Linotype" panose="02040502050505030304" pitchFamily="18" charset="0"/>
              </a:rPr>
              <a:t>	</a:t>
            </a:r>
          </a:p>
          <a:p>
            <a:r>
              <a:rPr lang="en-US" sz="3200" dirty="0">
                <a:solidFill>
                  <a:srgbClr val="002060"/>
                </a:solidFill>
                <a:latin typeface="Palatino Linotype" panose="02040502050505030304" pitchFamily="18" charset="0"/>
              </a:rPr>
              <a:t>Open to all Fields of Study </a:t>
            </a:r>
          </a:p>
          <a:p>
            <a:endParaRPr lang="en-US" sz="3200" b="1" u="sng" dirty="0">
              <a:solidFill>
                <a:srgbClr val="002060"/>
              </a:solidFill>
              <a:latin typeface="Palatino Linotype" panose="02040502050505030304" pitchFamily="18" charset="0"/>
            </a:endParaRPr>
          </a:p>
          <a:p>
            <a:r>
              <a:rPr lang="en-US" b="1" dirty="0"/>
              <a:t>Note:</a:t>
            </a:r>
            <a:r>
              <a:rPr lang="en-US" dirty="0"/>
              <a:t> Per J-1 visa regulations, applicants interested in medicine, nursing, dentistry, veterinary medicine, pharmacology or other clinical fields of study, should be aware that direct patient care, including animal care, is not permitted, and therefore academic coursework and/or program activities at participating U.S. institutions may be limited.</a:t>
            </a:r>
            <a:r>
              <a:rPr lang="en-GB" dirty="0"/>
              <a:t> </a:t>
            </a:r>
          </a:p>
          <a:p>
            <a:endParaRPr lang="en-US" sz="3200" dirty="0">
              <a:solidFill>
                <a:srgbClr val="002060"/>
              </a:solidFill>
              <a:latin typeface="Palatino Linotype" panose="02040502050505030304" pitchFamily="18" charset="0"/>
            </a:endParaRPr>
          </a:p>
        </p:txBody>
      </p:sp>
      <p:grpSp>
        <p:nvGrpSpPr>
          <p:cNvPr id="6" name="Group 5"/>
          <p:cNvGrpSpPr/>
          <p:nvPr/>
        </p:nvGrpSpPr>
        <p:grpSpPr>
          <a:xfrm>
            <a:off x="981074" y="801975"/>
            <a:ext cx="6035807" cy="914400"/>
            <a:chOff x="981074" y="801974"/>
            <a:chExt cx="6035806" cy="914400"/>
          </a:xfrm>
        </p:grpSpPr>
        <p:sp>
          <p:nvSpPr>
            <p:cNvPr id="5" name="Rectangle 4"/>
            <p:cNvSpPr/>
            <p:nvPr/>
          </p:nvSpPr>
          <p:spPr bwMode="auto">
            <a:xfrm>
              <a:off x="981074" y="801974"/>
              <a:ext cx="6035806" cy="914400"/>
            </a:xfrm>
            <a:prstGeom prst="rect">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377" fontAlgn="base">
                <a:spcBef>
                  <a:spcPct val="0"/>
                </a:spcBef>
                <a:spcAft>
                  <a:spcPct val="0"/>
                </a:spcAft>
              </a:pPr>
              <a:endParaRPr lang="en-US" sz="2400">
                <a:solidFill>
                  <a:schemeClr val="accent2"/>
                </a:solidFill>
                <a:latin typeface="Arial" charset="0"/>
              </a:endParaRPr>
            </a:p>
          </p:txBody>
        </p:sp>
        <p:sp>
          <p:nvSpPr>
            <p:cNvPr id="2" name="Rectangle 1"/>
            <p:cNvSpPr/>
            <p:nvPr/>
          </p:nvSpPr>
          <p:spPr>
            <a:xfrm>
              <a:off x="981074" y="905231"/>
              <a:ext cx="4797150" cy="707886"/>
            </a:xfrm>
            <a:prstGeom prst="rect">
              <a:avLst/>
            </a:prstGeom>
          </p:spPr>
          <p:txBody>
            <a:bodyPr wrap="square">
              <a:spAutoFit/>
            </a:bodyPr>
            <a:lstStyle/>
            <a:p>
              <a:pPr>
                <a:defRPr/>
              </a:pPr>
              <a:r>
                <a:rPr lang="en-US" sz="4000" b="1" dirty="0">
                  <a:solidFill>
                    <a:schemeClr val="bg1"/>
                  </a:solidFill>
                  <a:latin typeface="Palatino Linotype" panose="02040502050505030304" pitchFamily="18" charset="0"/>
                </a:rPr>
                <a:t>Fields of Study </a:t>
              </a:r>
            </a:p>
          </p:txBody>
        </p:sp>
      </p:grpSp>
    </p:spTree>
    <p:extLst>
      <p:ext uri="{BB962C8B-B14F-4D97-AF65-F5344CB8AC3E}">
        <p14:creationId xmlns:p14="http://schemas.microsoft.com/office/powerpoint/2010/main" val="3712987298"/>
      </p:ext>
    </p:extLst>
  </p:cSld>
  <p:clrMapOvr>
    <a:masterClrMapping/>
  </p:clrMapOvr>
  <mc:AlternateContent xmlns:mc="http://schemas.openxmlformats.org/markup-compatibility/2006" xmlns:p14="http://schemas.microsoft.com/office/powerpoint/2010/main">
    <mc:Choice Requires="p14">
      <p:transition spd="slow" p14:dur="2000" advTm="48081"/>
    </mc:Choice>
    <mc:Fallback xmlns="">
      <p:transition spd="slow" advTm="48081"/>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3490" y="2189442"/>
            <a:ext cx="9443444" cy="3617382"/>
          </a:xfrm>
        </p:spPr>
        <p:txBody>
          <a:bodyPr>
            <a:noAutofit/>
          </a:bodyPr>
          <a:lstStyle/>
          <a:p>
            <a:pPr marL="800080" lvl="1" indent="-342891">
              <a:lnSpc>
                <a:spcPct val="150000"/>
              </a:lnSpc>
              <a:spcBef>
                <a:spcPts val="0"/>
              </a:spcBef>
              <a:buFont typeface="Wingdings" panose="05000000000000000000" pitchFamily="2" charset="2"/>
              <a:buChar char="ü"/>
            </a:pPr>
            <a:r>
              <a:rPr lang="en-US" sz="2200" dirty="0"/>
              <a:t>be citizens of the Republic of Albania</a:t>
            </a:r>
          </a:p>
          <a:p>
            <a:pPr marL="800080" lvl="1" indent="-342891">
              <a:lnSpc>
                <a:spcPct val="150000"/>
              </a:lnSpc>
              <a:spcBef>
                <a:spcPts val="0"/>
              </a:spcBef>
              <a:buFont typeface="Wingdings" panose="05000000000000000000" pitchFamily="2" charset="2"/>
              <a:buChar char="ü"/>
            </a:pPr>
            <a:r>
              <a:rPr lang="en-US" sz="2200" dirty="0"/>
              <a:t>hold a Ph.D. or be a Ph.D. candidate in their academic field of study</a:t>
            </a:r>
          </a:p>
          <a:p>
            <a:pPr marL="800080" lvl="1" indent="-342891">
              <a:lnSpc>
                <a:spcPct val="150000"/>
              </a:lnSpc>
              <a:spcBef>
                <a:spcPts val="0"/>
              </a:spcBef>
              <a:buFont typeface="Wingdings" panose="05000000000000000000" pitchFamily="2" charset="2"/>
              <a:buChar char="ü"/>
            </a:pPr>
            <a:r>
              <a:rPr lang="en-US" sz="2200" dirty="0"/>
              <a:t>have a minimum of five years of teaching and/or research experience at an Albanian university or other research institution</a:t>
            </a:r>
          </a:p>
          <a:p>
            <a:pPr marL="800080" lvl="1" indent="-342891">
              <a:lnSpc>
                <a:spcPct val="150000"/>
              </a:lnSpc>
              <a:spcBef>
                <a:spcPts val="0"/>
              </a:spcBef>
              <a:buFont typeface="Wingdings" panose="05000000000000000000" pitchFamily="2" charset="2"/>
              <a:buChar char="ü"/>
            </a:pPr>
            <a:r>
              <a:rPr lang="en-US" sz="2200" dirty="0"/>
              <a:t>be proficient in oral and written English (equivalent to B2 level – minimum score 82; TOEFL test scores are not required at the time of application)</a:t>
            </a:r>
          </a:p>
          <a:p>
            <a:pPr marL="800080" lvl="1" indent="-342891">
              <a:lnSpc>
                <a:spcPct val="150000"/>
              </a:lnSpc>
              <a:spcBef>
                <a:spcPts val="0"/>
              </a:spcBef>
              <a:buFont typeface="Wingdings" panose="05000000000000000000" pitchFamily="2" charset="2"/>
              <a:buChar char="ü"/>
            </a:pPr>
            <a:r>
              <a:rPr lang="en-US" sz="2200" dirty="0"/>
              <a:t>be eligible for a J-1 visa</a:t>
            </a:r>
          </a:p>
          <a:p>
            <a:pPr marL="800080" lvl="1" indent="-342891">
              <a:lnSpc>
                <a:spcPct val="150000"/>
              </a:lnSpc>
              <a:spcBef>
                <a:spcPts val="0"/>
              </a:spcBef>
              <a:buFont typeface="Wingdings" panose="05000000000000000000" pitchFamily="2" charset="2"/>
              <a:buChar char="ü"/>
            </a:pPr>
            <a:r>
              <a:rPr lang="en-GB" sz="2200" dirty="0"/>
              <a:t>receive a satisfactory medical clearance</a:t>
            </a:r>
            <a:endParaRPr lang="en-US" sz="2200" dirty="0"/>
          </a:p>
          <a:p>
            <a:pPr>
              <a:lnSpc>
                <a:spcPct val="150000"/>
              </a:lnSpc>
            </a:pPr>
            <a:endParaRPr lang="en-US" sz="2200" dirty="0">
              <a:solidFill>
                <a:srgbClr val="002060"/>
              </a:solidFill>
            </a:endParaRPr>
          </a:p>
          <a:p>
            <a:pPr>
              <a:lnSpc>
                <a:spcPct val="150000"/>
              </a:lnSpc>
            </a:pPr>
            <a:endParaRPr lang="en-US" sz="2200" dirty="0"/>
          </a:p>
        </p:txBody>
      </p:sp>
      <p:grpSp>
        <p:nvGrpSpPr>
          <p:cNvPr id="6" name="Group 5"/>
          <p:cNvGrpSpPr/>
          <p:nvPr/>
        </p:nvGrpSpPr>
        <p:grpSpPr>
          <a:xfrm>
            <a:off x="726944" y="527615"/>
            <a:ext cx="6216781" cy="914400"/>
            <a:chOff x="726944" y="527615"/>
            <a:chExt cx="6216781" cy="914400"/>
          </a:xfrm>
        </p:grpSpPr>
        <p:sp>
          <p:nvSpPr>
            <p:cNvPr id="4" name="Rectangle 3"/>
            <p:cNvSpPr/>
            <p:nvPr/>
          </p:nvSpPr>
          <p:spPr bwMode="auto">
            <a:xfrm>
              <a:off x="726944" y="527615"/>
              <a:ext cx="6035806" cy="914400"/>
            </a:xfrm>
            <a:prstGeom prst="rect">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377" fontAlgn="base">
                <a:spcBef>
                  <a:spcPct val="0"/>
                </a:spcBef>
                <a:spcAft>
                  <a:spcPct val="0"/>
                </a:spcAft>
              </a:pPr>
              <a:endParaRPr lang="en-US" sz="2400">
                <a:solidFill>
                  <a:schemeClr val="accent2"/>
                </a:solidFill>
                <a:latin typeface="Arial" charset="0"/>
              </a:endParaRPr>
            </a:p>
          </p:txBody>
        </p:sp>
        <p:sp>
          <p:nvSpPr>
            <p:cNvPr id="5" name="Rectangle 2"/>
            <p:cNvSpPr txBox="1">
              <a:spLocks noChangeArrowheads="1"/>
            </p:cNvSpPr>
            <p:nvPr/>
          </p:nvSpPr>
          <p:spPr bwMode="auto">
            <a:xfrm>
              <a:off x="733490" y="601205"/>
              <a:ext cx="6210235" cy="8408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eaLnBrk="1" hangingPunct="1"/>
              <a:r>
                <a:rPr lang="en-US" altLang="en-US" sz="4000" b="1" kern="0" dirty="0">
                  <a:solidFill>
                    <a:schemeClr val="bg1">
                      <a:lumMod val="95000"/>
                    </a:schemeClr>
                  </a:solidFill>
                  <a:latin typeface="Palatino Linotype" panose="02040502050505030304" pitchFamily="18" charset="0"/>
                </a:rPr>
                <a:t>Eligibility Requirements</a:t>
              </a:r>
            </a:p>
          </p:txBody>
        </p:sp>
      </p:grpSp>
      <p:sp>
        <p:nvSpPr>
          <p:cNvPr id="2" name="TextBox 1"/>
          <p:cNvSpPr txBox="1"/>
          <p:nvPr/>
        </p:nvSpPr>
        <p:spPr>
          <a:xfrm>
            <a:off x="733490" y="1666222"/>
            <a:ext cx="6105525" cy="523220"/>
          </a:xfrm>
          <a:prstGeom prst="rect">
            <a:avLst/>
          </a:prstGeom>
          <a:noFill/>
        </p:spPr>
        <p:txBody>
          <a:bodyPr wrap="square" rtlCol="0">
            <a:spAutoFit/>
          </a:bodyPr>
          <a:lstStyle/>
          <a:p>
            <a:pPr>
              <a:defRPr/>
            </a:pPr>
            <a:r>
              <a:rPr lang="en-US" sz="2800" b="1" dirty="0">
                <a:solidFill>
                  <a:srgbClr val="002060"/>
                </a:solidFill>
                <a:latin typeface="Palatino Linotype" panose="02040502050505030304" pitchFamily="18" charset="0"/>
              </a:rPr>
              <a:t>Applicants must: </a:t>
            </a:r>
          </a:p>
        </p:txBody>
      </p:sp>
    </p:spTree>
    <p:extLst>
      <p:ext uri="{BB962C8B-B14F-4D97-AF65-F5344CB8AC3E}">
        <p14:creationId xmlns:p14="http://schemas.microsoft.com/office/powerpoint/2010/main" val="2934187756"/>
      </p:ext>
    </p:extLst>
  </p:cSld>
  <p:clrMapOvr>
    <a:masterClrMapping/>
  </p:clrMapOvr>
  <mc:AlternateContent xmlns:mc="http://schemas.openxmlformats.org/markup-compatibility/2006" xmlns:p14="http://schemas.microsoft.com/office/powerpoint/2010/main">
    <mc:Choice Requires="p14">
      <p:transition spd="slow" p14:dur="2000" advTm="60944"/>
    </mc:Choice>
    <mc:Fallback xmlns="">
      <p:transition spd="slow" advTm="60944"/>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1" y="1996769"/>
            <a:ext cx="9163051" cy="3735438"/>
          </a:xfrm>
        </p:spPr>
        <p:txBody>
          <a:bodyPr>
            <a:noAutofit/>
          </a:bodyPr>
          <a:lstStyle/>
          <a:p>
            <a:pPr marL="457200" indent="-457200">
              <a:lnSpc>
                <a:spcPct val="150000"/>
              </a:lnSpc>
              <a:buFont typeface="Wingdings" panose="05000000000000000000" pitchFamily="2" charset="2"/>
              <a:buChar char="§"/>
            </a:pPr>
            <a:r>
              <a:rPr lang="en-US" altLang="en-US" b="1" dirty="0">
                <a:solidFill>
                  <a:srgbClr val="002060"/>
                </a:solidFill>
              </a:rPr>
              <a:t>Applicants </a:t>
            </a:r>
            <a:r>
              <a:rPr lang="en-US" altLang="en-US" dirty="0">
                <a:solidFill>
                  <a:srgbClr val="002060"/>
                </a:solidFill>
              </a:rPr>
              <a:t>Complete/Submit Applications</a:t>
            </a:r>
          </a:p>
          <a:p>
            <a:pPr marL="457200" indent="-457200">
              <a:lnSpc>
                <a:spcPct val="150000"/>
              </a:lnSpc>
              <a:buFont typeface="Wingdings" panose="05000000000000000000" pitchFamily="2" charset="2"/>
              <a:buChar char="§"/>
            </a:pPr>
            <a:r>
              <a:rPr lang="en-US" altLang="en-US" b="1" dirty="0">
                <a:solidFill>
                  <a:srgbClr val="002060"/>
                </a:solidFill>
              </a:rPr>
              <a:t>U.S. Embassy Staff </a:t>
            </a:r>
            <a:r>
              <a:rPr lang="en-US" altLang="en-US" dirty="0">
                <a:solidFill>
                  <a:srgbClr val="002060"/>
                </a:solidFill>
              </a:rPr>
              <a:t>screen applications</a:t>
            </a:r>
          </a:p>
          <a:p>
            <a:pPr marL="457200" indent="-457200">
              <a:lnSpc>
                <a:spcPct val="150000"/>
              </a:lnSpc>
              <a:buFont typeface="Wingdings" panose="05000000000000000000" pitchFamily="2" charset="2"/>
              <a:buChar char="§"/>
            </a:pPr>
            <a:r>
              <a:rPr lang="en-US" altLang="en-US" b="1" dirty="0">
                <a:solidFill>
                  <a:srgbClr val="002060"/>
                </a:solidFill>
              </a:rPr>
              <a:t>U.S. Embassy Staff </a:t>
            </a:r>
            <a:r>
              <a:rPr lang="en-US" altLang="en-US" dirty="0">
                <a:solidFill>
                  <a:srgbClr val="002060"/>
                </a:solidFill>
              </a:rPr>
              <a:t>interviews selected applicants</a:t>
            </a:r>
          </a:p>
          <a:p>
            <a:pPr marL="457200" indent="-457200">
              <a:lnSpc>
                <a:spcPct val="150000"/>
              </a:lnSpc>
              <a:buFont typeface="Wingdings" panose="05000000000000000000" pitchFamily="2" charset="2"/>
              <a:buChar char="§"/>
            </a:pPr>
            <a:r>
              <a:rPr lang="en-US" altLang="en-US" b="1" dirty="0">
                <a:solidFill>
                  <a:srgbClr val="002060"/>
                </a:solidFill>
              </a:rPr>
              <a:t>Applicants </a:t>
            </a:r>
            <a:r>
              <a:rPr lang="en-US" altLang="en-US" dirty="0">
                <a:solidFill>
                  <a:srgbClr val="002060"/>
                </a:solidFill>
              </a:rPr>
              <a:t>take official TOEFL test (as required)</a:t>
            </a:r>
          </a:p>
          <a:p>
            <a:pPr marL="457200" indent="-457200">
              <a:lnSpc>
                <a:spcPct val="150000"/>
              </a:lnSpc>
              <a:buFont typeface="Wingdings" panose="05000000000000000000" pitchFamily="2" charset="2"/>
              <a:buChar char="§"/>
            </a:pPr>
            <a:r>
              <a:rPr lang="en-US" altLang="en-US" b="1" dirty="0">
                <a:solidFill>
                  <a:srgbClr val="002060"/>
                </a:solidFill>
              </a:rPr>
              <a:t>Fulbright Scholarship Board </a:t>
            </a:r>
            <a:r>
              <a:rPr lang="en-US" altLang="en-US" dirty="0">
                <a:solidFill>
                  <a:srgbClr val="002060"/>
                </a:solidFill>
              </a:rPr>
              <a:t>makes final decision</a:t>
            </a:r>
          </a:p>
          <a:p>
            <a:pPr>
              <a:lnSpc>
                <a:spcPct val="150000"/>
              </a:lnSpc>
            </a:pPr>
            <a:endParaRPr lang="en-US" dirty="0"/>
          </a:p>
        </p:txBody>
      </p:sp>
      <p:grpSp>
        <p:nvGrpSpPr>
          <p:cNvPr id="2" name="Group 1"/>
          <p:cNvGrpSpPr/>
          <p:nvPr/>
        </p:nvGrpSpPr>
        <p:grpSpPr>
          <a:xfrm>
            <a:off x="838201" y="776512"/>
            <a:ext cx="6035807" cy="914403"/>
            <a:chOff x="838200" y="776512"/>
            <a:chExt cx="6035806" cy="914402"/>
          </a:xfrm>
        </p:grpSpPr>
        <p:sp>
          <p:nvSpPr>
            <p:cNvPr id="4" name="Rectangle 3"/>
            <p:cNvSpPr/>
            <p:nvPr/>
          </p:nvSpPr>
          <p:spPr bwMode="auto">
            <a:xfrm>
              <a:off x="838200" y="776514"/>
              <a:ext cx="6035806" cy="914400"/>
            </a:xfrm>
            <a:prstGeom prst="rect">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377" fontAlgn="base">
                <a:spcBef>
                  <a:spcPct val="0"/>
                </a:spcBef>
                <a:spcAft>
                  <a:spcPct val="0"/>
                </a:spcAft>
              </a:pPr>
              <a:endParaRPr lang="en-US" sz="2400">
                <a:solidFill>
                  <a:schemeClr val="accent2"/>
                </a:solidFill>
                <a:latin typeface="Arial" charset="0"/>
              </a:endParaRPr>
            </a:p>
          </p:txBody>
        </p:sp>
        <p:sp>
          <p:nvSpPr>
            <p:cNvPr id="5" name="Rectangle 2"/>
            <p:cNvSpPr txBox="1">
              <a:spLocks noChangeArrowheads="1"/>
            </p:cNvSpPr>
            <p:nvPr/>
          </p:nvSpPr>
          <p:spPr bwMode="auto">
            <a:xfrm>
              <a:off x="838200" y="776512"/>
              <a:ext cx="5755778" cy="914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eaLnBrk="1" hangingPunct="1"/>
              <a:r>
                <a:rPr lang="en-US" altLang="en-US" sz="4000" b="1" kern="0" dirty="0">
                  <a:solidFill>
                    <a:schemeClr val="bg1">
                      <a:lumMod val="95000"/>
                    </a:schemeClr>
                  </a:solidFill>
                  <a:latin typeface="Palatino Linotype" panose="02040502050505030304" pitchFamily="18" charset="0"/>
                </a:rPr>
                <a:t>Application Process</a:t>
              </a:r>
            </a:p>
          </p:txBody>
        </p:sp>
      </p:grpSp>
    </p:spTree>
    <p:extLst>
      <p:ext uri="{BB962C8B-B14F-4D97-AF65-F5344CB8AC3E}">
        <p14:creationId xmlns:p14="http://schemas.microsoft.com/office/powerpoint/2010/main" val="4249348939"/>
      </p:ext>
    </p:extLst>
  </p:cSld>
  <p:clrMapOvr>
    <a:masterClrMapping/>
  </p:clrMapOvr>
  <mc:AlternateContent xmlns:mc="http://schemas.openxmlformats.org/markup-compatibility/2006" xmlns:p14="http://schemas.microsoft.com/office/powerpoint/2010/main">
    <mc:Choice Requires="p14">
      <p:transition spd="slow" p14:dur="2000" advTm="91995"/>
    </mc:Choice>
    <mc:Fallback xmlns="">
      <p:transition spd="slow" advTm="91995"/>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1849" y="2354660"/>
            <a:ext cx="10515600" cy="1500187"/>
          </a:xfrm>
        </p:spPr>
        <p:txBody>
          <a:bodyPr/>
          <a:lstStyle/>
          <a:p>
            <a:r>
              <a:rPr lang="en-US" sz="2400" u="sng" dirty="0">
                <a:solidFill>
                  <a:srgbClr val="954F72"/>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https://apply.iie.org/fvsp</a:t>
            </a:r>
            <a:r>
              <a:rPr lang="en-US" sz="2400" b="1" u="sng"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2024/</a:t>
            </a:r>
            <a:endParaRPr lang="en-US" dirty="0"/>
          </a:p>
        </p:txBody>
      </p:sp>
      <p:pic>
        <p:nvPicPr>
          <p:cNvPr id="6" name="Picture 5"/>
          <p:cNvPicPr>
            <a:picLocks noChangeAspect="1"/>
          </p:cNvPicPr>
          <p:nvPr/>
        </p:nvPicPr>
        <p:blipFill>
          <a:blip r:embed="rId4"/>
          <a:stretch>
            <a:fillRect/>
          </a:stretch>
        </p:blipFill>
        <p:spPr>
          <a:xfrm>
            <a:off x="948418" y="3159523"/>
            <a:ext cx="8924925" cy="2419351"/>
          </a:xfrm>
          <a:prstGeom prst="rect">
            <a:avLst/>
          </a:prstGeom>
        </p:spPr>
      </p:pic>
      <p:grpSp>
        <p:nvGrpSpPr>
          <p:cNvPr id="7" name="Group 6"/>
          <p:cNvGrpSpPr/>
          <p:nvPr/>
        </p:nvGrpSpPr>
        <p:grpSpPr>
          <a:xfrm>
            <a:off x="895351" y="750888"/>
            <a:ext cx="6553200" cy="914400"/>
            <a:chOff x="895350" y="750888"/>
            <a:chExt cx="6553200" cy="914400"/>
          </a:xfrm>
        </p:grpSpPr>
        <p:sp>
          <p:nvSpPr>
            <p:cNvPr id="8" name="Rectangle 7"/>
            <p:cNvSpPr/>
            <p:nvPr/>
          </p:nvSpPr>
          <p:spPr bwMode="auto">
            <a:xfrm>
              <a:off x="895350" y="750888"/>
              <a:ext cx="6553200" cy="914400"/>
            </a:xfrm>
            <a:prstGeom prst="rect">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377" fontAlgn="base">
                <a:spcBef>
                  <a:spcPct val="0"/>
                </a:spcBef>
                <a:spcAft>
                  <a:spcPct val="0"/>
                </a:spcAft>
              </a:pPr>
              <a:endParaRPr lang="en-US" sz="2400">
                <a:solidFill>
                  <a:schemeClr val="accent2"/>
                </a:solidFill>
                <a:latin typeface="Arial" charset="0"/>
              </a:endParaRPr>
            </a:p>
          </p:txBody>
        </p:sp>
        <p:sp>
          <p:nvSpPr>
            <p:cNvPr id="9" name="Rectangle 2"/>
            <p:cNvSpPr txBox="1">
              <a:spLocks noChangeArrowheads="1"/>
            </p:cNvSpPr>
            <p:nvPr/>
          </p:nvSpPr>
          <p:spPr bwMode="auto">
            <a:xfrm>
              <a:off x="895350" y="827086"/>
              <a:ext cx="6199716" cy="838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eaLnBrk="1" hangingPunct="1"/>
              <a:r>
                <a:rPr lang="en-US" altLang="en-US" sz="4000" b="1" kern="0" dirty="0">
                  <a:solidFill>
                    <a:schemeClr val="bg1">
                      <a:lumMod val="95000"/>
                    </a:schemeClr>
                  </a:solidFill>
                  <a:latin typeface="Palatino Linotype" panose="02040502050505030304" pitchFamily="18" charset="0"/>
                </a:rPr>
                <a:t>Complete the Application</a:t>
              </a:r>
            </a:p>
          </p:txBody>
        </p:sp>
      </p:grpSp>
    </p:spTree>
    <p:extLst>
      <p:ext uri="{BB962C8B-B14F-4D97-AF65-F5344CB8AC3E}">
        <p14:creationId xmlns:p14="http://schemas.microsoft.com/office/powerpoint/2010/main" val="4099335437"/>
      </p:ext>
    </p:extLst>
  </p:cSld>
  <p:clrMapOvr>
    <a:masterClrMapping/>
  </p:clrMapOvr>
  <mc:AlternateContent xmlns:mc="http://schemas.openxmlformats.org/markup-compatibility/2006" xmlns:p14="http://schemas.microsoft.com/office/powerpoint/2010/main">
    <mc:Choice Requires="p14">
      <p:transition spd="slow" p14:dur="2000" advTm="40551"/>
    </mc:Choice>
    <mc:Fallback xmlns="">
      <p:transition spd="slow" advTm="40551"/>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9420" y="1896254"/>
            <a:ext cx="10463020" cy="4828834"/>
          </a:xfrm>
        </p:spPr>
        <p:txBody>
          <a:bodyPr vert="horz" lIns="91440" tIns="45720" rIns="91440" bIns="45720" rtlCol="0" anchor="t">
            <a:normAutofit fontScale="77500" lnSpcReduction="20000"/>
          </a:bodyPr>
          <a:lstStyle/>
          <a:p>
            <a:pPr marL="457200" indent="-457200">
              <a:lnSpc>
                <a:spcPct val="170000"/>
              </a:lnSpc>
              <a:spcBef>
                <a:spcPts val="0"/>
              </a:spcBef>
              <a:buFont typeface="Wingdings" panose="05000000000000000000" pitchFamily="2" charset="2"/>
              <a:buChar char="§"/>
            </a:pPr>
            <a:r>
              <a:rPr lang="en-US" altLang="en-US" dirty="0">
                <a:solidFill>
                  <a:srgbClr val="002060"/>
                </a:solidFill>
                <a:latin typeface="Palatino Linotype"/>
              </a:rPr>
              <a:t>On-line application</a:t>
            </a:r>
          </a:p>
          <a:p>
            <a:pPr marL="457200" indent="-457200">
              <a:lnSpc>
                <a:spcPct val="170000"/>
              </a:lnSpc>
              <a:spcBef>
                <a:spcPts val="0"/>
              </a:spcBef>
              <a:buFont typeface="Wingdings" panose="05000000000000000000" pitchFamily="2" charset="2"/>
              <a:buChar char="§"/>
            </a:pPr>
            <a:r>
              <a:rPr lang="en-US" altLang="en-US" dirty="0">
                <a:solidFill>
                  <a:srgbClr val="002060"/>
                </a:solidFill>
                <a:latin typeface="Palatino Linotype"/>
              </a:rPr>
              <a:t>Confidential Letters of Reference (use the format provided for each application)</a:t>
            </a:r>
          </a:p>
          <a:p>
            <a:pPr marL="457200" indent="-457200">
              <a:lnSpc>
                <a:spcPct val="170000"/>
              </a:lnSpc>
              <a:spcBef>
                <a:spcPts val="0"/>
              </a:spcBef>
              <a:buFont typeface="Wingdings" panose="05000000000000000000" pitchFamily="2" charset="2"/>
              <a:buChar char="§"/>
            </a:pPr>
            <a:r>
              <a:rPr lang="en-US" altLang="en-US" dirty="0">
                <a:solidFill>
                  <a:srgbClr val="002060"/>
                </a:solidFill>
                <a:latin typeface="Palatino Linotype"/>
              </a:rPr>
              <a:t>Curriculum vitae</a:t>
            </a:r>
          </a:p>
          <a:p>
            <a:pPr marL="457200" indent="-457200">
              <a:lnSpc>
                <a:spcPct val="170000"/>
              </a:lnSpc>
              <a:spcBef>
                <a:spcPts val="0"/>
              </a:spcBef>
              <a:buFont typeface="Wingdings" panose="05000000000000000000" pitchFamily="2" charset="2"/>
              <a:buChar char="§"/>
              <a:defRPr/>
            </a:pPr>
            <a:r>
              <a:rPr lang="en-US" altLang="en-US" dirty="0">
                <a:solidFill>
                  <a:srgbClr val="002060"/>
                </a:solidFill>
                <a:latin typeface="Palatino Linotype"/>
              </a:rPr>
              <a:t>Copy of university/ MA/ Doctorate diploma and transcripts</a:t>
            </a:r>
          </a:p>
          <a:p>
            <a:pPr marL="457200" indent="-457200">
              <a:lnSpc>
                <a:spcPct val="170000"/>
              </a:lnSpc>
              <a:spcBef>
                <a:spcPts val="0"/>
              </a:spcBef>
              <a:buFont typeface="Wingdings" panose="05000000000000000000" pitchFamily="2" charset="2"/>
              <a:buChar char="§"/>
              <a:defRPr/>
            </a:pPr>
            <a:r>
              <a:rPr lang="en-US" altLang="en-US" dirty="0">
                <a:solidFill>
                  <a:srgbClr val="002060"/>
                </a:solidFill>
                <a:latin typeface="Palatino Linotype"/>
              </a:rPr>
              <a:t>Copies of official TOEFL/GRE/ GMAT scores (as available)</a:t>
            </a:r>
          </a:p>
          <a:p>
            <a:pPr marL="457200" indent="-457200">
              <a:lnSpc>
                <a:spcPct val="170000"/>
              </a:lnSpc>
              <a:spcBef>
                <a:spcPts val="0"/>
              </a:spcBef>
              <a:buFont typeface="Wingdings" panose="05000000000000000000" pitchFamily="2" charset="2"/>
              <a:buChar char="§"/>
              <a:defRPr/>
            </a:pPr>
            <a:r>
              <a:rPr lang="en-US" altLang="en-US" dirty="0">
                <a:solidFill>
                  <a:srgbClr val="002060"/>
                </a:solidFill>
                <a:latin typeface="Palatino Linotype"/>
              </a:rPr>
              <a:t>Letter from employer confirming employment</a:t>
            </a:r>
          </a:p>
          <a:p>
            <a:pPr marL="457200" indent="-457200">
              <a:lnSpc>
                <a:spcPct val="170000"/>
              </a:lnSpc>
              <a:spcBef>
                <a:spcPts val="0"/>
              </a:spcBef>
              <a:buFont typeface="Wingdings" panose="05000000000000000000" pitchFamily="2" charset="2"/>
              <a:buChar char="§"/>
              <a:defRPr/>
            </a:pPr>
            <a:r>
              <a:rPr lang="en-US" altLang="en-US" dirty="0">
                <a:solidFill>
                  <a:srgbClr val="002060"/>
                </a:solidFill>
                <a:latin typeface="Palatino Linotype"/>
              </a:rPr>
              <a:t>Copies of other certificates (if relevant)</a:t>
            </a:r>
          </a:p>
          <a:p>
            <a:pPr marL="457200" indent="-457200">
              <a:lnSpc>
                <a:spcPct val="170000"/>
              </a:lnSpc>
              <a:spcBef>
                <a:spcPts val="0"/>
              </a:spcBef>
              <a:buFont typeface="Wingdings" panose="05000000000000000000" pitchFamily="2" charset="2"/>
              <a:buChar char="§"/>
              <a:defRPr/>
            </a:pPr>
            <a:r>
              <a:rPr lang="en-US" altLang="en-US" dirty="0">
                <a:solidFill>
                  <a:srgbClr val="002060"/>
                </a:solidFill>
                <a:latin typeface="Palatino Linotype"/>
              </a:rPr>
              <a:t>Letter of invitation from host institution (as available)</a:t>
            </a:r>
          </a:p>
          <a:p>
            <a:pPr>
              <a:lnSpc>
                <a:spcPct val="170000"/>
              </a:lnSpc>
            </a:pPr>
            <a:endParaRPr lang="en-US" dirty="0"/>
          </a:p>
        </p:txBody>
      </p:sp>
      <p:grpSp>
        <p:nvGrpSpPr>
          <p:cNvPr id="2" name="Group 1"/>
          <p:cNvGrpSpPr/>
          <p:nvPr/>
        </p:nvGrpSpPr>
        <p:grpSpPr>
          <a:xfrm>
            <a:off x="895351" y="750888"/>
            <a:ext cx="6553200" cy="914400"/>
            <a:chOff x="895350" y="750888"/>
            <a:chExt cx="6553200" cy="914400"/>
          </a:xfrm>
        </p:grpSpPr>
        <p:sp>
          <p:nvSpPr>
            <p:cNvPr id="4" name="Rectangle 3"/>
            <p:cNvSpPr/>
            <p:nvPr/>
          </p:nvSpPr>
          <p:spPr bwMode="auto">
            <a:xfrm>
              <a:off x="895350" y="750888"/>
              <a:ext cx="6553200" cy="914400"/>
            </a:xfrm>
            <a:prstGeom prst="rect">
              <a:avLst/>
            </a:prstGeom>
            <a:solidFill>
              <a:srgbClr val="C0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377" fontAlgn="base">
                <a:spcBef>
                  <a:spcPct val="0"/>
                </a:spcBef>
                <a:spcAft>
                  <a:spcPct val="0"/>
                </a:spcAft>
              </a:pPr>
              <a:endParaRPr lang="en-US" sz="2400">
                <a:solidFill>
                  <a:schemeClr val="accent2"/>
                </a:solidFill>
                <a:latin typeface="Arial" charset="0"/>
              </a:endParaRPr>
            </a:p>
          </p:txBody>
        </p:sp>
        <p:sp>
          <p:nvSpPr>
            <p:cNvPr id="5" name="Rectangle 2"/>
            <p:cNvSpPr txBox="1">
              <a:spLocks noChangeArrowheads="1"/>
            </p:cNvSpPr>
            <p:nvPr/>
          </p:nvSpPr>
          <p:spPr bwMode="auto">
            <a:xfrm>
              <a:off x="895350" y="827086"/>
              <a:ext cx="5796070" cy="838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lgn="l" eaLnBrk="1" hangingPunct="1"/>
              <a:r>
                <a:rPr lang="en-US" altLang="en-US" sz="4000" b="1" kern="0" dirty="0">
                  <a:solidFill>
                    <a:schemeClr val="bg1">
                      <a:lumMod val="95000"/>
                    </a:schemeClr>
                  </a:solidFill>
                  <a:latin typeface="Palatino Linotype" panose="02040502050505030304" pitchFamily="18" charset="0"/>
                </a:rPr>
                <a:t>Required Documents</a:t>
              </a:r>
            </a:p>
          </p:txBody>
        </p:sp>
      </p:grpSp>
    </p:spTree>
    <p:extLst>
      <p:ext uri="{BB962C8B-B14F-4D97-AF65-F5344CB8AC3E}">
        <p14:creationId xmlns:p14="http://schemas.microsoft.com/office/powerpoint/2010/main" val="3475351101"/>
      </p:ext>
    </p:extLst>
  </p:cSld>
  <p:clrMapOvr>
    <a:masterClrMapping/>
  </p:clrMapOvr>
  <mc:AlternateContent xmlns:mc="http://schemas.openxmlformats.org/markup-compatibility/2006" xmlns:p14="http://schemas.microsoft.com/office/powerpoint/2010/main">
    <mc:Choice Requires="p14">
      <p:transition spd="slow" p14:dur="2000" advTm="72577"/>
    </mc:Choice>
    <mc:Fallback xmlns="">
      <p:transition spd="slow" advTm="72577"/>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3.4"/>
</p:tagLst>
</file>

<file path=ppt/tags/tag2.xml><?xml version="1.0" encoding="utf-8"?>
<p:tagLst xmlns:a="http://schemas.openxmlformats.org/drawingml/2006/main" xmlns:r="http://schemas.openxmlformats.org/officeDocument/2006/relationships" xmlns:p="http://schemas.openxmlformats.org/presentationml/2006/main">
  <p:tag name="TIMING" val="|1.7"/>
</p:tagLst>
</file>

<file path=ppt/theme/theme1.xml><?xml version="1.0" encoding="utf-8"?>
<a:theme xmlns:a="http://schemas.openxmlformats.org/drawingml/2006/main" name="U.S. Embassy Tiran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836</TotalTime>
  <Words>503</Words>
  <Application>Microsoft Office PowerPoint</Application>
  <PresentationFormat>Widescreen</PresentationFormat>
  <Paragraphs>91</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Palatino Linotype</vt:lpstr>
      <vt:lpstr>Wingdings</vt:lpstr>
      <vt:lpstr>U.S. Embassy Tirana</vt:lpstr>
      <vt:lpstr> J. William Fulbright  Visiting Scholar Program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Application Deadline</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Flonia Vasia</dc:creator>
  <cp:lastModifiedBy>Kodra, Sibora (Tirana)</cp:lastModifiedBy>
  <cp:revision>111</cp:revision>
  <dcterms:created xsi:type="dcterms:W3CDTF">2018-10-16T07:27:53Z</dcterms:created>
  <dcterms:modified xsi:type="dcterms:W3CDTF">2023-05-04T12:26:24Z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665d9ee-429a-4d5f-97cc-cfb56e044a6e_Enabled">
    <vt:lpwstr>true</vt:lpwstr>
  </property>
  <property fmtid="{D5CDD505-2E9C-101B-9397-08002B2CF9AE}" pid="3" name="MSIP_Label_1665d9ee-429a-4d5f-97cc-cfb56e044a6e_SetDate">
    <vt:lpwstr>2022-03-17T15:20:47Z</vt:lpwstr>
  </property>
  <property fmtid="{D5CDD505-2E9C-101B-9397-08002B2CF9AE}" pid="4" name="MSIP_Label_1665d9ee-429a-4d5f-97cc-cfb56e044a6e_Method">
    <vt:lpwstr>Privileged</vt:lpwstr>
  </property>
  <property fmtid="{D5CDD505-2E9C-101B-9397-08002B2CF9AE}" pid="5" name="MSIP_Label_1665d9ee-429a-4d5f-97cc-cfb56e044a6e_Name">
    <vt:lpwstr>1665d9ee-429a-4d5f-97cc-cfb56e044a6e</vt:lpwstr>
  </property>
  <property fmtid="{D5CDD505-2E9C-101B-9397-08002B2CF9AE}" pid="6" name="MSIP_Label_1665d9ee-429a-4d5f-97cc-cfb56e044a6e_SiteId">
    <vt:lpwstr>66cf5074-5afe-48d1-a691-a12b2121f44b</vt:lpwstr>
  </property>
  <property fmtid="{D5CDD505-2E9C-101B-9397-08002B2CF9AE}" pid="7" name="MSIP_Label_1665d9ee-429a-4d5f-97cc-cfb56e044a6e_ActionId">
    <vt:lpwstr>bab58146-bd64-429c-b47b-eb304dc84703</vt:lpwstr>
  </property>
  <property fmtid="{D5CDD505-2E9C-101B-9397-08002B2CF9AE}" pid="8" name="MSIP_Label_1665d9ee-429a-4d5f-97cc-cfb56e044a6e_ContentBits">
    <vt:lpwstr>0</vt:lpwstr>
  </property>
</Properties>
</file>